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handoutMasters/handoutMaster1.xml" ContentType="application/vnd.openxmlformats-officedocument.presentationml.handoutMaster+xml"/>
  <Override PartName="/ppt/charts/chart2.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3"/>
  </p:handoutMasterIdLst>
  <p:sldIdLst>
    <p:sldId id="256" r:id="rId2"/>
  </p:sldIdLst>
  <p:sldSz cx="36576000" cy="27432000"/>
  <p:notesSz cx="6858000" cy="9144000"/>
  <p:defaultTextStyle>
    <a:defPPr>
      <a:defRPr lang="en-US"/>
    </a:defPPr>
    <a:lvl1pPr algn="l" rtl="0" eaLnBrk="0" fontAlgn="base" hangingPunct="0">
      <a:spcBef>
        <a:spcPct val="0"/>
      </a:spcBef>
      <a:spcAft>
        <a:spcPct val="0"/>
      </a:spcAft>
      <a:defRPr sz="7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7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7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7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7600" kern="1200">
        <a:solidFill>
          <a:schemeClr val="tx1"/>
        </a:solidFill>
        <a:latin typeface="Arial" panose="020B0604020202020204" pitchFamily="34" charset="0"/>
        <a:ea typeface="+mn-ea"/>
        <a:cs typeface="+mn-cs"/>
      </a:defRPr>
    </a:lvl5pPr>
    <a:lvl6pPr marL="2286000" algn="l" defTabSz="914400" rtl="0" eaLnBrk="1" latinLnBrk="0" hangingPunct="1">
      <a:defRPr sz="7600" kern="1200">
        <a:solidFill>
          <a:schemeClr val="tx1"/>
        </a:solidFill>
        <a:latin typeface="Arial" panose="020B0604020202020204" pitchFamily="34" charset="0"/>
        <a:ea typeface="+mn-ea"/>
        <a:cs typeface="+mn-cs"/>
      </a:defRPr>
    </a:lvl6pPr>
    <a:lvl7pPr marL="2743200" algn="l" defTabSz="914400" rtl="0" eaLnBrk="1" latinLnBrk="0" hangingPunct="1">
      <a:defRPr sz="7600" kern="1200">
        <a:solidFill>
          <a:schemeClr val="tx1"/>
        </a:solidFill>
        <a:latin typeface="Arial" panose="020B0604020202020204" pitchFamily="34" charset="0"/>
        <a:ea typeface="+mn-ea"/>
        <a:cs typeface="+mn-cs"/>
      </a:defRPr>
    </a:lvl7pPr>
    <a:lvl8pPr marL="3200400" algn="l" defTabSz="914400" rtl="0" eaLnBrk="1" latinLnBrk="0" hangingPunct="1">
      <a:defRPr sz="7600" kern="1200">
        <a:solidFill>
          <a:schemeClr val="tx1"/>
        </a:solidFill>
        <a:latin typeface="Arial" panose="020B0604020202020204" pitchFamily="34" charset="0"/>
        <a:ea typeface="+mn-ea"/>
        <a:cs typeface="+mn-cs"/>
      </a:defRPr>
    </a:lvl8pPr>
    <a:lvl9pPr marL="3657600" algn="l" defTabSz="914400" rtl="0" eaLnBrk="1" latinLnBrk="0" hangingPunct="1">
      <a:defRPr sz="7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848">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CFF"/>
    <a:srgbClr val="FF99CC"/>
    <a:srgbClr val="CCCCFF"/>
    <a:srgbClr val="ABD9BA"/>
    <a:srgbClr val="659B68"/>
    <a:srgbClr val="295752"/>
    <a:srgbClr val="3A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409" autoAdjust="0"/>
  </p:normalViewPr>
  <p:slideViewPr>
    <p:cSldViewPr showGuides="1">
      <p:cViewPr varScale="1">
        <p:scale>
          <a:sx n="30" d="100"/>
          <a:sy n="30" d="100"/>
        </p:scale>
        <p:origin x="1824" y="150"/>
      </p:cViewPr>
      <p:guideLst>
        <p:guide orient="horz" pos="16848"/>
        <p:guide pos="4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79291536"/>
        <c:axId val="679291928"/>
        <c:axId val="0"/>
      </c:bar3DChart>
      <c:catAx>
        <c:axId val="679291536"/>
        <c:scaling>
          <c:orientation val="minMax"/>
        </c:scaling>
        <c:delete val="0"/>
        <c:axPos val="b"/>
        <c:numFmt formatCode="General" sourceLinked="1"/>
        <c:majorTickMark val="out"/>
        <c:minorTickMark val="none"/>
        <c:tickLblPos val="nextTo"/>
        <c:crossAx val="679291928"/>
        <c:crosses val="autoZero"/>
        <c:auto val="1"/>
        <c:lblAlgn val="ctr"/>
        <c:lblOffset val="100"/>
        <c:noMultiLvlLbl val="0"/>
      </c:catAx>
      <c:valAx>
        <c:axId val="679291928"/>
        <c:scaling>
          <c:orientation val="minMax"/>
        </c:scaling>
        <c:delete val="0"/>
        <c:axPos val="l"/>
        <c:majorGridlines/>
        <c:numFmt formatCode="General" sourceLinked="1"/>
        <c:majorTickMark val="out"/>
        <c:minorTickMark val="none"/>
        <c:tickLblPos val="nextTo"/>
        <c:crossAx val="679291536"/>
        <c:crosses val="autoZero"/>
        <c:crossBetween val="between"/>
      </c:valAx>
      <c:spPr>
        <a:noFill/>
        <a:ln w="25398">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Pt>
            <c:idx val="0"/>
            <c:bubble3D val="0"/>
          </c:dPt>
          <c:dPt>
            <c:idx val="1"/>
            <c:bubble3D val="0"/>
          </c:dPt>
          <c:dPt>
            <c:idx val="2"/>
            <c:bubble3D val="0"/>
          </c:dPt>
          <c:dPt>
            <c:idx val="3"/>
            <c:bubble3D val="0"/>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ser>
        <c:dLbls>
          <c:showLegendKey val="0"/>
          <c:showVal val="1"/>
          <c:showCatName val="0"/>
          <c:showSerName val="0"/>
          <c:showPercent val="0"/>
          <c:showBubbleSize val="0"/>
          <c:showLeaderLines val="1"/>
        </c:dLbls>
      </c:pie3DChart>
      <c:spPr>
        <a:noFill/>
        <a:ln w="25398">
          <a:noFill/>
        </a:ln>
      </c:spPr>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9DEADA7-EF94-4065-8348-3289A5F997DC}" type="slidenum">
              <a:rPr lang="en-US" altLang="en-US"/>
              <a:pPr>
                <a:defRPr/>
              </a:pPr>
              <a:t>‹#›</a:t>
            </a:fld>
            <a:endParaRPr lang="en-US" altLang="en-US"/>
          </a:p>
        </p:txBody>
      </p:sp>
    </p:spTree>
    <p:extLst>
      <p:ext uri="{BB962C8B-B14F-4D97-AF65-F5344CB8AC3E}">
        <p14:creationId xmlns:p14="http://schemas.microsoft.com/office/powerpoint/2010/main" val="11904956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1219200" y="1316038"/>
            <a:ext cx="34128075" cy="247872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6" name="Rounded Rectangle 5"/>
          <p:cNvSpPr/>
          <p:nvPr/>
        </p:nvSpPr>
        <p:spPr>
          <a:xfrm>
            <a:off x="1674386" y="1736648"/>
            <a:ext cx="33227236" cy="1243584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5" name="Title 4"/>
          <p:cNvSpPr>
            <a:spLocks noGrp="1"/>
          </p:cNvSpPr>
          <p:nvPr>
            <p:ph type="ctrTitle"/>
          </p:nvPr>
        </p:nvSpPr>
        <p:spPr>
          <a:xfrm>
            <a:off x="2889504" y="7280824"/>
            <a:ext cx="31089600" cy="7315200"/>
          </a:xfrm>
        </p:spPr>
        <p:txBody>
          <a:bodyPr lIns="182880" rIns="182880"/>
          <a:lstStyle>
            <a:lvl1pPr algn="r">
              <a:defRPr sz="180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2889504" y="14740128"/>
            <a:ext cx="31089600" cy="3657600"/>
          </a:xfrm>
        </p:spPr>
        <p:txBody>
          <a:bodyPr tIns="0"/>
          <a:lstStyle>
            <a:lvl1pPr marL="146304" indent="0" algn="r">
              <a:spcBef>
                <a:spcPts val="0"/>
              </a:spcBef>
              <a:buNone/>
              <a:defRPr sz="8000">
                <a:solidFill>
                  <a:schemeClr val="bg2">
                    <a:shade val="25000"/>
                  </a:schemeClr>
                </a:solidFill>
              </a:defRPr>
            </a:lvl1pPr>
            <a:lvl2pPr marL="1828800" indent="0" algn="ctr">
              <a:buNone/>
            </a:lvl2pPr>
            <a:lvl3pPr marL="3657600" indent="0" algn="ctr">
              <a:buNone/>
            </a:lvl3pPr>
            <a:lvl4pPr marL="5486400" indent="0" algn="ctr">
              <a:buNone/>
            </a:lvl4pPr>
            <a:lvl5pPr marL="7315200" indent="0" algn="ctr">
              <a:buNone/>
            </a:lvl5pPr>
            <a:lvl6pPr marL="9144000" indent="0" algn="ctr">
              <a:buNone/>
            </a:lvl6pPr>
            <a:lvl7pPr marL="10972800" indent="0" algn="ctr">
              <a:buNone/>
            </a:lvl7pPr>
            <a:lvl8pPr marL="12801600" indent="0" algn="ctr">
              <a:buNone/>
            </a:lvl8pPr>
            <a:lvl9pPr marL="146304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smtClean="0"/>
            </a:lvl1pPr>
          </a:lstStyle>
          <a:p>
            <a:pPr>
              <a:defRPr/>
            </a:pPr>
            <a:fld id="{AF62C3D2-4D81-43D5-9C75-88E8536765D5}" type="slidenum">
              <a:rPr lang="en-US" altLang="en-US"/>
              <a:pPr>
                <a:defRPr/>
              </a:pPr>
              <a:t>‹#›</a:t>
            </a:fld>
            <a:endParaRPr lang="en-US" altLang="en-US"/>
          </a:p>
        </p:txBody>
      </p:sp>
    </p:spTree>
    <p:extLst>
      <p:ext uri="{BB962C8B-B14F-4D97-AF65-F5344CB8AC3E}">
        <p14:creationId xmlns:p14="http://schemas.microsoft.com/office/powerpoint/2010/main" val="1789458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11680" y="19933920"/>
            <a:ext cx="32735520" cy="420624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2011680" y="2121408"/>
            <a:ext cx="32735520" cy="16751808"/>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D83DA12-E7B5-4643-9270-149DBE2219B3}" type="slidenum">
              <a:rPr lang="en-US" altLang="en-US"/>
              <a:pPr>
                <a:defRPr/>
              </a:pPr>
              <a:t>‹#›</a:t>
            </a:fld>
            <a:endParaRPr lang="en-US" altLang="en-US"/>
          </a:p>
        </p:txBody>
      </p:sp>
    </p:spTree>
    <p:extLst>
      <p:ext uri="{BB962C8B-B14F-4D97-AF65-F5344CB8AC3E}">
        <p14:creationId xmlns:p14="http://schemas.microsoft.com/office/powerpoint/2010/main" val="169255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2133618"/>
            <a:ext cx="7924800" cy="21031196"/>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2133600" y="2133610"/>
            <a:ext cx="23774400" cy="2103120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1E43526-2C88-43B4-B0EF-05237796BDD1}" type="slidenum">
              <a:rPr lang="en-US" altLang="en-US"/>
              <a:pPr>
                <a:defRPr/>
              </a:pPr>
              <a:t>‹#›</a:t>
            </a:fld>
            <a:endParaRPr lang="en-US" altLang="en-US"/>
          </a:p>
        </p:txBody>
      </p:sp>
    </p:spTree>
    <p:extLst>
      <p:ext uri="{BB962C8B-B14F-4D97-AF65-F5344CB8AC3E}">
        <p14:creationId xmlns:p14="http://schemas.microsoft.com/office/powerpoint/2010/main" val="331468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1680" y="19933920"/>
            <a:ext cx="32735520" cy="420624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2011680" y="2121408"/>
            <a:ext cx="32735520" cy="16751808"/>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3730C114-9265-415C-A434-DA0DA27C3390}" type="slidenum">
              <a:rPr lang="en-US" altLang="en-US"/>
              <a:pPr>
                <a:defRPr/>
              </a:pPr>
              <a:t>‹#›</a:t>
            </a:fld>
            <a:endParaRPr lang="en-US" altLang="en-US"/>
          </a:p>
        </p:txBody>
      </p:sp>
    </p:spTree>
    <p:extLst>
      <p:ext uri="{BB962C8B-B14F-4D97-AF65-F5344CB8AC3E}">
        <p14:creationId xmlns:p14="http://schemas.microsoft.com/office/powerpoint/2010/main" val="1394450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1219200" y="1316038"/>
            <a:ext cx="34128075" cy="247872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5" name="Rounded Rectangle 4"/>
          <p:cNvSpPr/>
          <p:nvPr/>
        </p:nvSpPr>
        <p:spPr>
          <a:xfrm>
            <a:off x="1674386" y="1736650"/>
            <a:ext cx="33227236" cy="17365316"/>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2" name="Title 1"/>
          <p:cNvSpPr>
            <a:spLocks noGrp="1"/>
          </p:cNvSpPr>
          <p:nvPr>
            <p:ph type="title"/>
          </p:nvPr>
        </p:nvSpPr>
        <p:spPr>
          <a:xfrm>
            <a:off x="1873376" y="19714464"/>
            <a:ext cx="32735520" cy="2706624"/>
          </a:xfrm>
        </p:spPr>
        <p:txBody>
          <a:bodyPr bIns="0"/>
          <a:lstStyle>
            <a:lvl1pPr algn="l">
              <a:buNone/>
              <a:defRPr sz="144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1873376" y="22497936"/>
            <a:ext cx="32735520" cy="1682496"/>
          </a:xfrm>
        </p:spPr>
        <p:txBody>
          <a:bodyPr lIns="475488" tIns="0"/>
          <a:lstStyle>
            <a:lvl1pPr marL="0" marR="146304" indent="0" algn="l">
              <a:spcBef>
                <a:spcPts val="0"/>
              </a:spcBef>
              <a:spcAft>
                <a:spcPts val="0"/>
              </a:spcAft>
              <a:buNone/>
              <a:defRPr sz="7200" b="0">
                <a:solidFill>
                  <a:schemeClr val="accent1">
                    <a:shade val="50000"/>
                    <a:satMod val="110000"/>
                  </a:schemeClr>
                </a:solidFill>
                <a:effectLst/>
              </a:defRPr>
            </a:lvl1pPr>
            <a:lvl2pPr>
              <a:buNone/>
              <a:defRPr sz="7200">
                <a:solidFill>
                  <a:schemeClr val="tx1">
                    <a:tint val="75000"/>
                  </a:schemeClr>
                </a:solidFill>
              </a:defRPr>
            </a:lvl2pPr>
            <a:lvl3pPr>
              <a:buNone/>
              <a:defRPr sz="6400">
                <a:solidFill>
                  <a:schemeClr val="tx1">
                    <a:tint val="75000"/>
                  </a:schemeClr>
                </a:solidFill>
              </a:defRPr>
            </a:lvl3pPr>
            <a:lvl4pPr>
              <a:buNone/>
              <a:defRPr sz="5600">
                <a:solidFill>
                  <a:schemeClr val="tx1">
                    <a:tint val="75000"/>
                  </a:schemeClr>
                </a:solidFill>
              </a:defRPr>
            </a:lvl4pPr>
            <a:lvl5pPr>
              <a:buNone/>
              <a:defRPr sz="56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10905B64-9F2A-410D-A181-5D91383392CD}" type="slidenum">
              <a:rPr lang="en-US" altLang="en-US"/>
              <a:pPr>
                <a:defRPr/>
              </a:pPr>
              <a:t>‹#›</a:t>
            </a:fld>
            <a:endParaRPr lang="en-US" altLang="en-US"/>
          </a:p>
        </p:txBody>
      </p:sp>
    </p:spTree>
    <p:extLst>
      <p:ext uri="{BB962C8B-B14F-4D97-AF65-F5344CB8AC3E}">
        <p14:creationId xmlns:p14="http://schemas.microsoft.com/office/powerpoint/2010/main" val="21617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2057408" y="2121408"/>
            <a:ext cx="15727680" cy="17556480"/>
          </a:xfrm>
        </p:spPr>
        <p:txBody>
          <a:bodyPr/>
          <a:lstStyle>
            <a:lvl1pPr>
              <a:defRPr sz="10400"/>
            </a:lvl1pPr>
            <a:lvl2pPr>
              <a:defRPr sz="8800"/>
            </a:lvl2pPr>
            <a:lvl3pPr>
              <a:defRPr sz="8000"/>
            </a:lvl3pPr>
            <a:lvl4pPr>
              <a:defRPr sz="7200"/>
            </a:lvl4pPr>
            <a:lvl5pPr>
              <a:defRPr sz="7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021440" y="2121408"/>
            <a:ext cx="15727680" cy="17556480"/>
          </a:xfrm>
        </p:spPr>
        <p:txBody>
          <a:bodyPr/>
          <a:lstStyle>
            <a:lvl1pPr>
              <a:defRPr sz="10400"/>
            </a:lvl1pPr>
            <a:lvl2pPr>
              <a:defRPr sz="8800"/>
            </a:lvl2pPr>
            <a:lvl3pPr>
              <a:defRPr sz="8000"/>
            </a:lvl3pPr>
            <a:lvl4pPr>
              <a:defRPr sz="7200"/>
            </a:lvl4pPr>
            <a:lvl5pPr>
              <a:defRPr sz="7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E6F512EC-9AD9-4696-9C40-2499F38C6220}" type="slidenum">
              <a:rPr lang="en-US" altLang="en-US"/>
              <a:pPr>
                <a:defRPr/>
              </a:pPr>
              <a:t>‹#›</a:t>
            </a:fld>
            <a:endParaRPr lang="en-US" altLang="en-US"/>
          </a:p>
        </p:txBody>
      </p:sp>
    </p:spTree>
    <p:extLst>
      <p:ext uri="{BB962C8B-B14F-4D97-AF65-F5344CB8AC3E}">
        <p14:creationId xmlns:p14="http://schemas.microsoft.com/office/powerpoint/2010/main" val="1562660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9933920"/>
            <a:ext cx="32735520" cy="420624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2428896" y="2317752"/>
            <a:ext cx="15727680" cy="3168648"/>
          </a:xfrm>
        </p:spPr>
        <p:txBody>
          <a:bodyPr lIns="585216" anchor="ctr"/>
          <a:lstStyle>
            <a:lvl1pPr marL="0" indent="0" algn="l">
              <a:buNone/>
              <a:defRPr sz="9600" b="1">
                <a:solidFill>
                  <a:schemeClr val="tx1"/>
                </a:solidFill>
              </a:defRPr>
            </a:lvl1pPr>
            <a:lvl2pPr>
              <a:buNone/>
              <a:defRPr sz="8000" b="1"/>
            </a:lvl2pPr>
            <a:lvl3pPr>
              <a:buNone/>
              <a:defRPr sz="7200" b="1"/>
            </a:lvl3pPr>
            <a:lvl4pPr>
              <a:buNone/>
              <a:defRPr sz="6400" b="1"/>
            </a:lvl4pPr>
            <a:lvl5pPr>
              <a:buNone/>
              <a:defRPr sz="6400" b="1"/>
            </a:lvl5pPr>
            <a:extLst/>
          </a:lstStyle>
          <a:p>
            <a:pPr lvl="0"/>
            <a:r>
              <a:rPr lang="en-US" smtClean="0"/>
              <a:t>Click to edit Master text styles</a:t>
            </a:r>
          </a:p>
        </p:txBody>
      </p:sp>
      <p:sp>
        <p:nvSpPr>
          <p:cNvPr id="4" name="Text Placeholder 3"/>
          <p:cNvSpPr>
            <a:spLocks noGrp="1"/>
          </p:cNvSpPr>
          <p:nvPr>
            <p:ph type="body" sz="half" idx="3"/>
          </p:nvPr>
        </p:nvSpPr>
        <p:spPr>
          <a:xfrm>
            <a:off x="18608676" y="2317752"/>
            <a:ext cx="15727680" cy="3168648"/>
          </a:xfrm>
        </p:spPr>
        <p:txBody>
          <a:bodyPr lIns="548640" anchor="ctr"/>
          <a:lstStyle>
            <a:lvl1pPr marL="0" indent="0" algn="l">
              <a:buNone/>
              <a:defRPr sz="9600" b="1">
                <a:solidFill>
                  <a:schemeClr val="tx1"/>
                </a:solidFill>
              </a:defRPr>
            </a:lvl1pPr>
            <a:lvl2pPr>
              <a:buNone/>
              <a:defRPr sz="8000" b="1"/>
            </a:lvl2pPr>
            <a:lvl3pPr>
              <a:buNone/>
              <a:defRPr sz="7200" b="1"/>
            </a:lvl3pPr>
            <a:lvl4pPr>
              <a:buNone/>
              <a:defRPr sz="6400" b="1"/>
            </a:lvl4pPr>
            <a:lvl5pPr>
              <a:buNone/>
              <a:defRPr sz="6400" b="1"/>
            </a:lvl5pPr>
            <a:extLst/>
          </a:lstStyle>
          <a:p>
            <a:pPr lvl="0"/>
            <a:r>
              <a:rPr lang="en-US" smtClean="0"/>
              <a:t>Click to edit Master text styles</a:t>
            </a:r>
          </a:p>
        </p:txBody>
      </p:sp>
      <p:sp>
        <p:nvSpPr>
          <p:cNvPr id="5" name="Content Placeholder 4"/>
          <p:cNvSpPr>
            <a:spLocks noGrp="1"/>
          </p:cNvSpPr>
          <p:nvPr>
            <p:ph sz="quarter" idx="2"/>
          </p:nvPr>
        </p:nvSpPr>
        <p:spPr>
          <a:xfrm>
            <a:off x="2428896" y="5791200"/>
            <a:ext cx="15727680" cy="13959840"/>
          </a:xfrm>
        </p:spPr>
        <p:txBody>
          <a:bodyPr/>
          <a:lstStyle>
            <a:lvl1pPr algn="l">
              <a:defRPr sz="9600"/>
            </a:lvl1pPr>
            <a:lvl2pPr algn="l">
              <a:defRPr sz="8000"/>
            </a:lvl2pPr>
            <a:lvl3pPr algn="l">
              <a:defRPr sz="7200"/>
            </a:lvl3pPr>
            <a:lvl4pPr algn="l">
              <a:defRPr sz="6400"/>
            </a:lvl4pPr>
            <a:lvl5pPr algn="l">
              <a:defRPr sz="64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18608676" y="5791200"/>
            <a:ext cx="15727680" cy="13959840"/>
          </a:xfrm>
        </p:spPr>
        <p:txBody>
          <a:bodyPr/>
          <a:lstStyle>
            <a:lvl1pPr algn="l">
              <a:defRPr sz="9600"/>
            </a:lvl1pPr>
            <a:lvl2pPr algn="l">
              <a:defRPr sz="8000"/>
            </a:lvl2pPr>
            <a:lvl3pPr algn="l">
              <a:defRPr sz="7200"/>
            </a:lvl3pPr>
            <a:lvl4pPr algn="l">
              <a:defRPr sz="6400"/>
            </a:lvl4pPr>
            <a:lvl5pPr algn="l">
              <a:defRPr sz="64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5EEC78FE-0DD6-4311-9616-8D8522DA7623}" type="slidenum">
              <a:rPr lang="en-US" altLang="en-US"/>
              <a:pPr>
                <a:defRPr/>
              </a:pPr>
              <a:t>‹#›</a:t>
            </a:fld>
            <a:endParaRPr lang="en-US" altLang="en-US"/>
          </a:p>
        </p:txBody>
      </p:sp>
    </p:spTree>
    <p:extLst>
      <p:ext uri="{BB962C8B-B14F-4D97-AF65-F5344CB8AC3E}">
        <p14:creationId xmlns:p14="http://schemas.microsoft.com/office/powerpoint/2010/main" val="292709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A7D4FCD-866A-4393-9357-8AAD10048DA7}" type="slidenum">
              <a:rPr lang="en-US" altLang="en-US"/>
              <a:pPr>
                <a:defRPr/>
              </a:pPr>
              <a:t>‹#›</a:t>
            </a:fld>
            <a:endParaRPr lang="en-US" altLang="en-US"/>
          </a:p>
        </p:txBody>
      </p:sp>
    </p:spTree>
    <p:extLst>
      <p:ext uri="{BB962C8B-B14F-4D97-AF65-F5344CB8AC3E}">
        <p14:creationId xmlns:p14="http://schemas.microsoft.com/office/powerpoint/2010/main" val="110958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685800" y="685800"/>
            <a:ext cx="35204400" cy="260604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3" name="TextBox 2"/>
          <p:cNvSpPr txBox="1">
            <a:spLocks noChangeArrowheads="1"/>
          </p:cNvSpPr>
          <p:nvPr userDrawn="1"/>
        </p:nvSpPr>
        <p:spPr bwMode="auto">
          <a:xfrm rot="16200000">
            <a:off x="31942088" y="22645687"/>
            <a:ext cx="838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a:solidFill>
                  <a:schemeClr val="tx1"/>
                </a:solidFill>
                <a:latin typeface="Arial" charset="0"/>
              </a:defRPr>
            </a:lvl1pPr>
            <a:lvl2pPr marL="742950" indent="-285750" eaLnBrk="0" hangingPunct="0">
              <a:defRPr sz="7600">
                <a:solidFill>
                  <a:schemeClr val="tx1"/>
                </a:solidFill>
                <a:latin typeface="Arial" charset="0"/>
              </a:defRPr>
            </a:lvl2pPr>
            <a:lvl3pPr marL="1143000" indent="-228600" eaLnBrk="0" hangingPunct="0">
              <a:defRPr sz="7600">
                <a:solidFill>
                  <a:schemeClr val="tx1"/>
                </a:solidFill>
                <a:latin typeface="Arial" charset="0"/>
              </a:defRPr>
            </a:lvl3pPr>
            <a:lvl4pPr marL="1600200" indent="-228600" eaLnBrk="0" hangingPunct="0">
              <a:defRPr sz="7600">
                <a:solidFill>
                  <a:schemeClr val="tx1"/>
                </a:solidFill>
                <a:latin typeface="Arial" charset="0"/>
              </a:defRPr>
            </a:lvl4pPr>
            <a:lvl5pPr marL="2057400" indent="-228600" eaLnBrk="0" hangingPunct="0">
              <a:defRPr sz="7600">
                <a:solidFill>
                  <a:schemeClr val="tx1"/>
                </a:solidFill>
                <a:latin typeface="Arial" charset="0"/>
              </a:defRPr>
            </a:lvl5pPr>
            <a:lvl6pPr marL="2514600" indent="-228600" eaLnBrk="0" fontAlgn="base" hangingPunct="0">
              <a:spcBef>
                <a:spcPct val="0"/>
              </a:spcBef>
              <a:spcAft>
                <a:spcPct val="0"/>
              </a:spcAft>
              <a:defRPr sz="7600">
                <a:solidFill>
                  <a:schemeClr val="tx1"/>
                </a:solidFill>
                <a:latin typeface="Arial" charset="0"/>
              </a:defRPr>
            </a:lvl6pPr>
            <a:lvl7pPr marL="2971800" indent="-228600" eaLnBrk="0" fontAlgn="base" hangingPunct="0">
              <a:spcBef>
                <a:spcPct val="0"/>
              </a:spcBef>
              <a:spcAft>
                <a:spcPct val="0"/>
              </a:spcAft>
              <a:defRPr sz="7600">
                <a:solidFill>
                  <a:schemeClr val="tx1"/>
                </a:solidFill>
                <a:latin typeface="Arial" charset="0"/>
              </a:defRPr>
            </a:lvl7pPr>
            <a:lvl8pPr marL="3429000" indent="-228600" eaLnBrk="0" fontAlgn="base" hangingPunct="0">
              <a:spcBef>
                <a:spcPct val="0"/>
              </a:spcBef>
              <a:spcAft>
                <a:spcPct val="0"/>
              </a:spcAft>
              <a:defRPr sz="7600">
                <a:solidFill>
                  <a:schemeClr val="tx1"/>
                </a:solidFill>
                <a:latin typeface="Arial" charset="0"/>
              </a:defRPr>
            </a:lvl8pPr>
            <a:lvl9pPr marL="3886200" indent="-228600" eaLnBrk="0" fontAlgn="base" hangingPunct="0">
              <a:spcBef>
                <a:spcPct val="0"/>
              </a:spcBef>
              <a:spcAft>
                <a:spcPct val="0"/>
              </a:spcAft>
              <a:defRPr sz="7600">
                <a:solidFill>
                  <a:schemeClr val="tx1"/>
                </a:solidFill>
                <a:latin typeface="Arial" charset="0"/>
              </a:defRPr>
            </a:lvl9pPr>
          </a:lstStyle>
          <a:p>
            <a:pPr eaLnBrk="1" hangingPunct="1">
              <a:defRPr/>
            </a:pPr>
            <a:r>
              <a:rPr lang="en-US" sz="1200" smtClean="0">
                <a:latin typeface="Century Gothic" pitchFamily="34" charset="0"/>
              </a:rPr>
              <a:t>SRCC poster template provided by Instructional Resources and Office of Undergraduate Research</a:t>
            </a:r>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smtClean="0"/>
            </a:lvl1pPr>
          </a:lstStyle>
          <a:p>
            <a:pPr>
              <a:defRPr/>
            </a:pPr>
            <a:fld id="{71555C88-D7A3-4F93-AF48-EDAE2C4C915B}" type="slidenum">
              <a:rPr lang="en-US" altLang="en-US"/>
              <a:pPr>
                <a:defRPr/>
              </a:pPr>
              <a:t>‹#›</a:t>
            </a:fld>
            <a:endParaRPr lang="en-US" altLang="en-US"/>
          </a:p>
        </p:txBody>
      </p:sp>
    </p:spTree>
    <p:extLst>
      <p:ext uri="{BB962C8B-B14F-4D97-AF65-F5344CB8AC3E}">
        <p14:creationId xmlns:p14="http://schemas.microsoft.com/office/powerpoint/2010/main" val="340706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155136" y="2133600"/>
            <a:ext cx="11887200" cy="3657600"/>
          </a:xfrm>
        </p:spPr>
        <p:txBody>
          <a:bodyPr/>
          <a:lstStyle>
            <a:lvl1pPr algn="l">
              <a:buNone/>
              <a:defRPr sz="88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22155388" y="5791208"/>
            <a:ext cx="11887200" cy="16824448"/>
          </a:xfrm>
        </p:spPr>
        <p:txBody>
          <a:bodyPr lIns="365760"/>
          <a:lstStyle>
            <a:lvl1pPr marL="73152" marR="73152" indent="0">
              <a:spcBef>
                <a:spcPts val="0"/>
              </a:spcBef>
              <a:buNone/>
              <a:defRPr sz="5600">
                <a:solidFill>
                  <a:schemeClr val="tx1"/>
                </a:solidFill>
              </a:defRPr>
            </a:lvl1pPr>
            <a:lvl2pPr>
              <a:buNone/>
              <a:defRPr sz="4800">
                <a:solidFill>
                  <a:schemeClr val="tx1"/>
                </a:solidFill>
              </a:defRPr>
            </a:lvl2pPr>
            <a:lvl3pPr>
              <a:buNone/>
              <a:defRPr sz="4000">
                <a:solidFill>
                  <a:schemeClr val="tx1"/>
                </a:solidFill>
              </a:defRPr>
            </a:lvl3pPr>
            <a:lvl4pPr>
              <a:buNone/>
              <a:defRPr sz="3600">
                <a:solidFill>
                  <a:schemeClr val="tx1"/>
                </a:solidFill>
              </a:defRPr>
            </a:lvl4pPr>
            <a:lvl5pPr>
              <a:buNone/>
              <a:defRPr sz="36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3045490" y="3720576"/>
            <a:ext cx="18504636" cy="18897608"/>
          </a:xfrm>
        </p:spPr>
        <p:txBody>
          <a:bodyPr/>
          <a:lstStyle>
            <a:lvl1pPr>
              <a:defRPr sz="11200">
                <a:solidFill>
                  <a:schemeClr val="tx1"/>
                </a:solidFill>
              </a:defRPr>
            </a:lvl1pPr>
            <a:lvl2pPr>
              <a:defRPr sz="10400">
                <a:solidFill>
                  <a:schemeClr val="tx1"/>
                </a:solidFill>
              </a:defRPr>
            </a:lvl2pPr>
            <a:lvl3pPr>
              <a:defRPr sz="9600">
                <a:solidFill>
                  <a:schemeClr val="tx1"/>
                </a:solidFill>
              </a:defRPr>
            </a:lvl3pPr>
            <a:lvl4pPr>
              <a:defRPr sz="8000">
                <a:solidFill>
                  <a:schemeClr val="tx1"/>
                </a:solidFill>
              </a:defRPr>
            </a:lvl4pPr>
            <a:lvl5pPr>
              <a:defRPr sz="8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D5553D6-45A0-4E98-A720-258FB3EB7FF0}" type="slidenum">
              <a:rPr lang="en-US" altLang="en-US"/>
              <a:pPr>
                <a:defRPr/>
              </a:pPr>
              <a:t>‹#›</a:t>
            </a:fld>
            <a:endParaRPr lang="en-US" altLang="en-US"/>
          </a:p>
        </p:txBody>
      </p:sp>
    </p:spTree>
    <p:extLst>
      <p:ext uri="{BB962C8B-B14F-4D97-AF65-F5344CB8AC3E}">
        <p14:creationId xmlns:p14="http://schemas.microsoft.com/office/powerpoint/2010/main" val="388427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1219200" y="1316038"/>
            <a:ext cx="34128075" cy="247872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6" name="Round Single Corner Rectangle 5"/>
          <p:cNvSpPr/>
          <p:nvPr/>
        </p:nvSpPr>
        <p:spPr>
          <a:xfrm>
            <a:off x="25603200" y="1736725"/>
            <a:ext cx="9297988" cy="173736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2" name="Title 1"/>
          <p:cNvSpPr>
            <a:spLocks noGrp="1"/>
          </p:cNvSpPr>
          <p:nvPr>
            <p:ph type="title"/>
          </p:nvPr>
        </p:nvSpPr>
        <p:spPr>
          <a:xfrm>
            <a:off x="1828800" y="20048224"/>
            <a:ext cx="32918400" cy="4206240"/>
          </a:xfrm>
        </p:spPr>
        <p:txBody>
          <a:bodyPr anchor="t"/>
          <a:lstStyle>
            <a:lvl1pPr algn="l">
              <a:buNone/>
              <a:defRPr sz="144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25850848" y="2133600"/>
            <a:ext cx="8961120" cy="16845920"/>
          </a:xfrm>
        </p:spPr>
        <p:txBody>
          <a:bodyPr lIns="365760"/>
          <a:lstStyle>
            <a:lvl1pPr marL="182880" indent="0" algn="l">
              <a:spcBef>
                <a:spcPts val="0"/>
              </a:spcBef>
              <a:buNone/>
              <a:defRPr sz="5600">
                <a:solidFill>
                  <a:srgbClr val="FFFFFF"/>
                </a:solidFill>
              </a:defRPr>
            </a:lvl1pPr>
            <a:lvl2pPr>
              <a:defRPr sz="4800">
                <a:solidFill>
                  <a:srgbClr val="FFFFFF"/>
                </a:solidFill>
              </a:defRPr>
            </a:lvl2pPr>
            <a:lvl3pPr>
              <a:defRPr sz="4000">
                <a:solidFill>
                  <a:srgbClr val="FFFFFF"/>
                </a:solidFill>
              </a:defRPr>
            </a:lvl3pPr>
            <a:lvl4pPr>
              <a:defRPr sz="3600">
                <a:solidFill>
                  <a:srgbClr val="FFFFFF"/>
                </a:solidFill>
              </a:defRPr>
            </a:lvl4pPr>
            <a:lvl5pPr>
              <a:defRPr sz="36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1685920" y="1743072"/>
            <a:ext cx="23701248" cy="17373600"/>
          </a:xfrm>
          <a:prstGeom prst="snipRoundRect">
            <a:avLst>
              <a:gd name="adj1" fmla="val 1040"/>
              <a:gd name="adj2" fmla="val 0"/>
            </a:avLst>
          </a:prstGeom>
          <a:solidFill>
            <a:schemeClr val="bg2">
              <a:shade val="10000"/>
            </a:schemeClr>
          </a:solidFill>
        </p:spPr>
        <p:txBody>
          <a:bodyPr>
            <a:normAutofit/>
          </a:bodyPr>
          <a:lstStyle>
            <a:lvl1pPr marL="0" indent="0">
              <a:buNone/>
              <a:defRPr sz="128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5FC841EE-9F04-499A-A965-81B61046A8D2}" type="slidenum">
              <a:rPr lang="en-US" altLang="en-US"/>
              <a:pPr>
                <a:defRPr/>
              </a:pPr>
              <a:t>‹#›</a:t>
            </a:fld>
            <a:endParaRPr lang="en-US" altLang="en-US"/>
          </a:p>
        </p:txBody>
      </p:sp>
    </p:spTree>
    <p:extLst>
      <p:ext uri="{BB962C8B-B14F-4D97-AF65-F5344CB8AC3E}">
        <p14:creationId xmlns:p14="http://schemas.microsoft.com/office/powerpoint/2010/main" val="73190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ounded Rectangle 6"/>
          <p:cNvSpPr/>
          <p:nvPr/>
        </p:nvSpPr>
        <p:spPr>
          <a:xfrm>
            <a:off x="1219200" y="1316038"/>
            <a:ext cx="34128075" cy="247872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9" name="Rounded Rectangle 8"/>
          <p:cNvSpPr/>
          <p:nvPr/>
        </p:nvSpPr>
        <p:spPr>
          <a:xfrm>
            <a:off x="1674386" y="1736648"/>
            <a:ext cx="33227236" cy="219456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extLst/>
          </a:lstStyle>
          <a:p>
            <a:pPr algn="ctr" eaLnBrk="1" hangingPunct="1">
              <a:defRPr/>
            </a:pPr>
            <a:endParaRPr lang="en-US"/>
          </a:p>
        </p:txBody>
      </p:sp>
      <p:sp>
        <p:nvSpPr>
          <p:cNvPr id="13" name="Title Placeholder 12"/>
          <p:cNvSpPr>
            <a:spLocks noGrp="1"/>
          </p:cNvSpPr>
          <p:nvPr>
            <p:ph type="title"/>
          </p:nvPr>
        </p:nvSpPr>
        <p:spPr>
          <a:xfrm>
            <a:off x="2011363" y="19942175"/>
            <a:ext cx="32735837" cy="4206875"/>
          </a:xfrm>
          <a:prstGeom prst="rect">
            <a:avLst/>
          </a:prstGeom>
        </p:spPr>
        <p:txBody>
          <a:bodyPr vert="horz" lIns="365760" tIns="182880" rIns="365760" bIns="182880"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2011363" y="2120900"/>
            <a:ext cx="32735837" cy="167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0" tIns="365760" rIns="365760" bIns="18288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 name="Date Placeholder 24"/>
          <p:cNvSpPr>
            <a:spLocks noGrp="1"/>
          </p:cNvSpPr>
          <p:nvPr>
            <p:ph type="dt" sz="half" idx="2"/>
          </p:nvPr>
        </p:nvSpPr>
        <p:spPr>
          <a:xfrm>
            <a:off x="15105063" y="24447500"/>
            <a:ext cx="9144000" cy="1460500"/>
          </a:xfrm>
          <a:prstGeom prst="rect">
            <a:avLst/>
          </a:prstGeom>
        </p:spPr>
        <p:txBody>
          <a:bodyPr vert="horz" lIns="365760" tIns="182880" rIns="365760" bIns="182880" anchor="b"/>
          <a:lstStyle>
            <a:lvl1pPr algn="r" eaLnBrk="1" latinLnBrk="0" hangingPunct="1">
              <a:defRPr kumimoji="0" sz="4000">
                <a:solidFill>
                  <a:schemeClr val="bg2">
                    <a:shade val="50000"/>
                  </a:schemeClr>
                </a:solidFill>
                <a:latin typeface="Arial" charset="0"/>
              </a:defRPr>
            </a:lvl1pPr>
            <a:extLst/>
          </a:lstStyle>
          <a:p>
            <a:pPr>
              <a:defRPr/>
            </a:pPr>
            <a:endParaRPr lang="en-US"/>
          </a:p>
        </p:txBody>
      </p:sp>
      <p:sp>
        <p:nvSpPr>
          <p:cNvPr id="18" name="Footer Placeholder 17"/>
          <p:cNvSpPr>
            <a:spLocks noGrp="1"/>
          </p:cNvSpPr>
          <p:nvPr>
            <p:ph type="ftr" sz="quarter" idx="3"/>
          </p:nvPr>
        </p:nvSpPr>
        <p:spPr>
          <a:xfrm>
            <a:off x="24249063" y="24447500"/>
            <a:ext cx="9144000" cy="1460500"/>
          </a:xfrm>
          <a:prstGeom prst="rect">
            <a:avLst/>
          </a:prstGeom>
        </p:spPr>
        <p:txBody>
          <a:bodyPr vert="horz" lIns="365760" tIns="182880" rIns="365760" bIns="182880" anchor="b"/>
          <a:lstStyle>
            <a:lvl1pPr algn="l" eaLnBrk="1" latinLnBrk="0" hangingPunct="1">
              <a:defRPr kumimoji="0" sz="4000">
                <a:solidFill>
                  <a:schemeClr val="bg2">
                    <a:shade val="50000"/>
                  </a:schemeClr>
                </a:solidFill>
                <a:latin typeface="Arial" charset="0"/>
              </a:defRPr>
            </a:lvl1pPr>
            <a:extLst/>
          </a:lstStyle>
          <a:p>
            <a:pPr>
              <a:defRPr/>
            </a:pPr>
            <a:endParaRPr lang="en-US"/>
          </a:p>
        </p:txBody>
      </p:sp>
      <p:sp>
        <p:nvSpPr>
          <p:cNvPr id="5" name="Slide Number Placeholder 4"/>
          <p:cNvSpPr>
            <a:spLocks noGrp="1"/>
          </p:cNvSpPr>
          <p:nvPr>
            <p:ph type="sldNum" sz="quarter" idx="4"/>
          </p:nvPr>
        </p:nvSpPr>
        <p:spPr>
          <a:xfrm>
            <a:off x="33393063" y="24447500"/>
            <a:ext cx="1828800" cy="1460500"/>
          </a:xfrm>
          <a:prstGeom prst="rect">
            <a:avLst/>
          </a:prstGeom>
        </p:spPr>
        <p:txBody>
          <a:bodyPr vert="horz" wrap="square" lIns="365760" tIns="182880" rIns="365760" bIns="182880" numCol="1" anchor="b" anchorCtr="0" compatLnSpc="1">
            <a:prstTxWarp prst="textNoShape">
              <a:avLst/>
            </a:prstTxWarp>
          </a:bodyPr>
          <a:lstStyle>
            <a:lvl1pPr algn="r" eaLnBrk="1" hangingPunct="1">
              <a:defRPr sz="4000" smtClean="0">
                <a:solidFill>
                  <a:srgbClr val="B9AF93"/>
                </a:solidFill>
              </a:defRPr>
            </a:lvl1pPr>
          </a:lstStyle>
          <a:p>
            <a:pPr>
              <a:defRPr/>
            </a:pPr>
            <a:fld id="{01D092A1-01FD-4A1E-BD64-2295A6CBBF9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2" r:id="rId1"/>
    <p:sldLayoutId id="2147483805" r:id="rId2"/>
    <p:sldLayoutId id="2147483813" r:id="rId3"/>
    <p:sldLayoutId id="2147483806" r:id="rId4"/>
    <p:sldLayoutId id="2147483807" r:id="rId5"/>
    <p:sldLayoutId id="2147483808" r:id="rId6"/>
    <p:sldLayoutId id="2147483814" r:id="rId7"/>
    <p:sldLayoutId id="2147483809" r:id="rId8"/>
    <p:sldLayoutId id="2147483815" r:id="rId9"/>
    <p:sldLayoutId id="2147483810" r:id="rId10"/>
    <p:sldLayoutId id="2147483811" r:id="rId11"/>
  </p:sldLayoutIdLst>
  <p:txStyles>
    <p:titleStyle>
      <a:lvl1pPr algn="l" rtl="0" eaLnBrk="0" fontAlgn="base" hangingPunct="0">
        <a:spcBef>
          <a:spcPct val="0"/>
        </a:spcBef>
        <a:spcAft>
          <a:spcPct val="0"/>
        </a:spcAft>
        <a:defRPr sz="14400" b="1" kern="1200">
          <a:solidFill>
            <a:srgbClr val="FFB248"/>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14400" b="1">
          <a:solidFill>
            <a:srgbClr val="FFB248"/>
          </a:solidFill>
          <a:latin typeface="Verdana" pitchFamily="34" charset="0"/>
        </a:defRPr>
      </a:lvl2pPr>
      <a:lvl3pPr algn="l" rtl="0" eaLnBrk="0" fontAlgn="base" hangingPunct="0">
        <a:spcBef>
          <a:spcPct val="0"/>
        </a:spcBef>
        <a:spcAft>
          <a:spcPct val="0"/>
        </a:spcAft>
        <a:defRPr sz="14400" b="1">
          <a:solidFill>
            <a:srgbClr val="FFB248"/>
          </a:solidFill>
          <a:latin typeface="Verdana" pitchFamily="34" charset="0"/>
        </a:defRPr>
      </a:lvl3pPr>
      <a:lvl4pPr algn="l" rtl="0" eaLnBrk="0" fontAlgn="base" hangingPunct="0">
        <a:spcBef>
          <a:spcPct val="0"/>
        </a:spcBef>
        <a:spcAft>
          <a:spcPct val="0"/>
        </a:spcAft>
        <a:defRPr sz="14400" b="1">
          <a:solidFill>
            <a:srgbClr val="FFB248"/>
          </a:solidFill>
          <a:latin typeface="Verdana" pitchFamily="34" charset="0"/>
        </a:defRPr>
      </a:lvl4pPr>
      <a:lvl5pPr algn="l" rtl="0" eaLnBrk="0" fontAlgn="base" hangingPunct="0">
        <a:spcBef>
          <a:spcPct val="0"/>
        </a:spcBef>
        <a:spcAft>
          <a:spcPct val="0"/>
        </a:spcAft>
        <a:defRPr sz="14400" b="1">
          <a:solidFill>
            <a:srgbClr val="FFB248"/>
          </a:solidFill>
          <a:latin typeface="Verdana" pitchFamily="34" charset="0"/>
        </a:defRPr>
      </a:lvl5pPr>
      <a:lvl6pPr marL="457200" algn="l" rtl="0" fontAlgn="base">
        <a:spcBef>
          <a:spcPct val="0"/>
        </a:spcBef>
        <a:spcAft>
          <a:spcPct val="0"/>
        </a:spcAft>
        <a:defRPr sz="14400" b="1">
          <a:solidFill>
            <a:srgbClr val="FFB248"/>
          </a:solidFill>
          <a:latin typeface="Verdana" pitchFamily="34" charset="0"/>
        </a:defRPr>
      </a:lvl6pPr>
      <a:lvl7pPr marL="914400" algn="l" rtl="0" fontAlgn="base">
        <a:spcBef>
          <a:spcPct val="0"/>
        </a:spcBef>
        <a:spcAft>
          <a:spcPct val="0"/>
        </a:spcAft>
        <a:defRPr sz="14400" b="1">
          <a:solidFill>
            <a:srgbClr val="FFB248"/>
          </a:solidFill>
          <a:latin typeface="Verdana" pitchFamily="34" charset="0"/>
        </a:defRPr>
      </a:lvl7pPr>
      <a:lvl8pPr marL="1371600" algn="l" rtl="0" fontAlgn="base">
        <a:spcBef>
          <a:spcPct val="0"/>
        </a:spcBef>
        <a:spcAft>
          <a:spcPct val="0"/>
        </a:spcAft>
        <a:defRPr sz="14400" b="1">
          <a:solidFill>
            <a:srgbClr val="FFB248"/>
          </a:solidFill>
          <a:latin typeface="Verdana" pitchFamily="34" charset="0"/>
        </a:defRPr>
      </a:lvl8pPr>
      <a:lvl9pPr marL="1828800" algn="l" rtl="0" fontAlgn="base">
        <a:spcBef>
          <a:spcPct val="0"/>
        </a:spcBef>
        <a:spcAft>
          <a:spcPct val="0"/>
        </a:spcAft>
        <a:defRPr sz="14400" b="1">
          <a:solidFill>
            <a:srgbClr val="FFB248"/>
          </a:solidFill>
          <a:latin typeface="Verdana" pitchFamily="34" charset="0"/>
        </a:defRPr>
      </a:lvl9pPr>
      <a:extLst/>
    </p:titleStyle>
    <p:bodyStyle>
      <a:lvl1pPr marL="1060450" indent="-1060450" algn="l" rtl="0" eaLnBrk="0" fontAlgn="base" hangingPunct="0">
        <a:spcBef>
          <a:spcPts val="1000"/>
        </a:spcBef>
        <a:spcAft>
          <a:spcPct val="0"/>
        </a:spcAft>
        <a:buClr>
          <a:schemeClr val="accent1"/>
        </a:buClr>
        <a:buSzPct val="80000"/>
        <a:buFont typeface="Wingdings 2" panose="05020102010507070707" pitchFamily="18" charset="2"/>
        <a:buChar char=""/>
        <a:defRPr sz="11200" kern="1200">
          <a:solidFill>
            <a:schemeClr val="tx1"/>
          </a:solidFill>
          <a:latin typeface="+mn-lt"/>
          <a:ea typeface="+mn-ea"/>
          <a:cs typeface="+mn-cs"/>
        </a:defRPr>
      </a:lvl1pPr>
      <a:lvl2pPr marL="2193925" indent="-803275" algn="l" rtl="0" eaLnBrk="0" fontAlgn="base" hangingPunct="0">
        <a:spcBef>
          <a:spcPts val="1000"/>
        </a:spcBef>
        <a:spcAft>
          <a:spcPct val="0"/>
        </a:spcAft>
        <a:buClr>
          <a:schemeClr val="accent1"/>
        </a:buClr>
        <a:buSzPct val="100000"/>
        <a:buFont typeface="Verdana" panose="020B0604030504040204" pitchFamily="34" charset="0"/>
        <a:buChar char="◦"/>
        <a:defRPr sz="9600" kern="1200">
          <a:solidFill>
            <a:schemeClr val="tx1"/>
          </a:solidFill>
          <a:latin typeface="+mn-lt"/>
          <a:ea typeface="+mn-ea"/>
          <a:cs typeface="+mn-cs"/>
        </a:defRPr>
      </a:lvl2pPr>
      <a:lvl3pPr marL="3144838" indent="-730250" algn="l" rtl="0" eaLnBrk="0" fontAlgn="base" hangingPunct="0">
        <a:spcBef>
          <a:spcPts val="1000"/>
        </a:spcBef>
        <a:spcAft>
          <a:spcPct val="0"/>
        </a:spcAft>
        <a:buClr>
          <a:srgbClr val="E96D4D"/>
        </a:buClr>
        <a:buSzPct val="100000"/>
        <a:buFont typeface="Wingdings 2" panose="05020102010507070707" pitchFamily="18" charset="2"/>
        <a:buChar char=""/>
        <a:defRPr sz="8800" kern="1200">
          <a:solidFill>
            <a:schemeClr val="tx1"/>
          </a:solidFill>
          <a:latin typeface="+mn-lt"/>
          <a:ea typeface="+mn-ea"/>
          <a:cs typeface="+mn-cs"/>
        </a:defRPr>
      </a:lvl3pPr>
      <a:lvl4pPr marL="4095750" indent="-730250" algn="l" rtl="0" eaLnBrk="0" fontAlgn="base" hangingPunct="0">
        <a:spcBef>
          <a:spcPts val="925"/>
        </a:spcBef>
        <a:spcAft>
          <a:spcPct val="0"/>
        </a:spcAft>
        <a:buClr>
          <a:srgbClr val="E96D4D"/>
        </a:buClr>
        <a:buSzPct val="112000"/>
        <a:buFont typeface="Verdana" panose="020B0604030504040204" pitchFamily="34" charset="0"/>
        <a:buChar char="◦"/>
        <a:defRPr sz="7600" kern="1200">
          <a:solidFill>
            <a:schemeClr val="tx1"/>
          </a:solidFill>
          <a:latin typeface="+mn-lt"/>
          <a:ea typeface="+mn-ea"/>
          <a:cs typeface="+mn-cs"/>
        </a:defRPr>
      </a:lvl4pPr>
      <a:lvl5pPr marL="5119688" indent="-730250" algn="l" rtl="0" eaLnBrk="0" fontAlgn="base" hangingPunct="0">
        <a:spcBef>
          <a:spcPts val="1000"/>
        </a:spcBef>
        <a:spcAft>
          <a:spcPct val="0"/>
        </a:spcAft>
        <a:buClr>
          <a:srgbClr val="E48F7B"/>
        </a:buClr>
        <a:buSzPct val="100000"/>
        <a:buFont typeface="Wingdings 2" panose="05020102010507070707" pitchFamily="18" charset="2"/>
        <a:buChar char=""/>
        <a:defRPr sz="7200" kern="1200">
          <a:solidFill>
            <a:schemeClr val="tx1"/>
          </a:solidFill>
          <a:latin typeface="+mn-lt"/>
          <a:ea typeface="+mn-ea"/>
          <a:cs typeface="+mn-cs"/>
        </a:defRPr>
      </a:lvl5pPr>
      <a:lvl6pPr marL="5961888" indent="-731520" algn="l" rtl="0" eaLnBrk="1" latinLnBrk="0" hangingPunct="1">
        <a:spcBef>
          <a:spcPts val="1000"/>
        </a:spcBef>
        <a:buClr>
          <a:schemeClr val="accent3">
            <a:tint val="85000"/>
            <a:satMod val="275000"/>
          </a:schemeClr>
        </a:buClr>
        <a:buSzPct val="100000"/>
        <a:buFont typeface="Verdana"/>
        <a:buChar char="◦"/>
        <a:defRPr kumimoji="0" sz="6800" kern="1200" baseline="0">
          <a:solidFill>
            <a:schemeClr val="tx1"/>
          </a:solidFill>
          <a:latin typeface="+mn-lt"/>
          <a:ea typeface="+mn-ea"/>
          <a:cs typeface="+mn-cs"/>
        </a:defRPr>
      </a:lvl6pPr>
      <a:lvl7pPr marL="6803136" indent="-731520" algn="l" rtl="0" eaLnBrk="1" latinLnBrk="0" hangingPunct="1">
        <a:spcBef>
          <a:spcPts val="1020"/>
        </a:spcBef>
        <a:buClr>
          <a:schemeClr val="accent3">
            <a:tint val="85000"/>
            <a:satMod val="275000"/>
          </a:schemeClr>
        </a:buClr>
        <a:buSzPct val="100000"/>
        <a:buFont typeface="Wingdings 2"/>
        <a:buChar char=""/>
        <a:defRPr kumimoji="0" sz="6000" kern="1200">
          <a:solidFill>
            <a:schemeClr val="tx1"/>
          </a:solidFill>
          <a:latin typeface="+mn-lt"/>
          <a:ea typeface="+mn-ea"/>
          <a:cs typeface="+mn-cs"/>
        </a:defRPr>
      </a:lvl7pPr>
      <a:lvl8pPr marL="7680960" indent="-731520" algn="l" rtl="0" eaLnBrk="1" latinLnBrk="0" hangingPunct="1">
        <a:spcBef>
          <a:spcPts val="1028"/>
        </a:spcBef>
        <a:buClr>
          <a:schemeClr val="accent3">
            <a:tint val="85000"/>
            <a:satMod val="275000"/>
          </a:schemeClr>
        </a:buClr>
        <a:buSzPct val="100000"/>
        <a:buFont typeface="Verdana"/>
        <a:buChar char="◦"/>
        <a:defRPr kumimoji="0" sz="6000" kern="1200" baseline="0">
          <a:solidFill>
            <a:schemeClr val="tx1"/>
          </a:solidFill>
          <a:latin typeface="+mn-lt"/>
          <a:ea typeface="+mn-ea"/>
          <a:cs typeface="+mn-cs"/>
        </a:defRPr>
      </a:lvl8pPr>
      <a:lvl9pPr marL="8595360" indent="-731520" algn="l" rtl="0" eaLnBrk="1" latinLnBrk="0" hangingPunct="1">
        <a:spcBef>
          <a:spcPts val="1020"/>
        </a:spcBef>
        <a:buClr>
          <a:schemeClr val="accent3">
            <a:tint val="85000"/>
            <a:satMod val="275000"/>
          </a:schemeClr>
        </a:buClr>
        <a:buSzPct val="100000"/>
        <a:buFont typeface="Wingdings 2"/>
        <a:buChar char=""/>
        <a:defRPr kumimoji="0" sz="6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828800" algn="l" rtl="0" eaLnBrk="1" latinLnBrk="0" hangingPunct="1">
        <a:defRPr kumimoji="0" kern="1200">
          <a:solidFill>
            <a:schemeClr val="tx1"/>
          </a:solidFill>
          <a:latin typeface="+mn-lt"/>
          <a:ea typeface="+mn-ea"/>
          <a:cs typeface="+mn-cs"/>
        </a:defRPr>
      </a:lvl2pPr>
      <a:lvl3pPr marL="3657600" algn="l" rtl="0" eaLnBrk="1" latinLnBrk="0" hangingPunct="1">
        <a:defRPr kumimoji="0" kern="1200">
          <a:solidFill>
            <a:schemeClr val="tx1"/>
          </a:solidFill>
          <a:latin typeface="+mn-lt"/>
          <a:ea typeface="+mn-ea"/>
          <a:cs typeface="+mn-cs"/>
        </a:defRPr>
      </a:lvl3pPr>
      <a:lvl4pPr marL="5486400" algn="l" rtl="0" eaLnBrk="1" latinLnBrk="0" hangingPunct="1">
        <a:defRPr kumimoji="0" kern="1200">
          <a:solidFill>
            <a:schemeClr val="tx1"/>
          </a:solidFill>
          <a:latin typeface="+mn-lt"/>
          <a:ea typeface="+mn-ea"/>
          <a:cs typeface="+mn-cs"/>
        </a:defRPr>
      </a:lvl4pPr>
      <a:lvl5pPr marL="7315200" algn="l" rtl="0" eaLnBrk="1" latinLnBrk="0" hangingPunct="1">
        <a:defRPr kumimoji="0" kern="1200">
          <a:solidFill>
            <a:schemeClr val="tx1"/>
          </a:solidFill>
          <a:latin typeface="+mn-lt"/>
          <a:ea typeface="+mn-ea"/>
          <a:cs typeface="+mn-cs"/>
        </a:defRPr>
      </a:lvl5pPr>
      <a:lvl6pPr marL="9144000" algn="l" rtl="0" eaLnBrk="1" latinLnBrk="0" hangingPunct="1">
        <a:defRPr kumimoji="0" kern="1200">
          <a:solidFill>
            <a:schemeClr val="tx1"/>
          </a:solidFill>
          <a:latin typeface="+mn-lt"/>
          <a:ea typeface="+mn-ea"/>
          <a:cs typeface="+mn-cs"/>
        </a:defRPr>
      </a:lvl6pPr>
      <a:lvl7pPr marL="10972800" algn="l" rtl="0" eaLnBrk="1" latinLnBrk="0" hangingPunct="1">
        <a:defRPr kumimoji="0" kern="1200">
          <a:solidFill>
            <a:schemeClr val="tx1"/>
          </a:solidFill>
          <a:latin typeface="+mn-lt"/>
          <a:ea typeface="+mn-ea"/>
          <a:cs typeface="+mn-cs"/>
        </a:defRPr>
      </a:lvl7pPr>
      <a:lvl8pPr marL="12801600" algn="l" rtl="0" eaLnBrk="1" latinLnBrk="0" hangingPunct="1">
        <a:defRPr kumimoji="0" kern="1200">
          <a:solidFill>
            <a:schemeClr val="tx1"/>
          </a:solidFill>
          <a:latin typeface="+mn-lt"/>
          <a:ea typeface="+mn-ea"/>
          <a:cs typeface="+mn-cs"/>
        </a:defRPr>
      </a:lvl8pPr>
      <a:lvl9pPr marL="146304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533400" y="544513"/>
            <a:ext cx="35433000" cy="3570287"/>
          </a:xfrm>
          <a:prstGeom prst="rect">
            <a:avLst/>
          </a:prstGeom>
          <a:gradFill rotWithShape="1">
            <a:gsLst>
              <a:gs pos="0">
                <a:schemeClr val="hlink"/>
              </a:gs>
              <a:gs pos="100000">
                <a:schemeClr val="hlink">
                  <a:gamma/>
                  <a:shade val="46275"/>
                  <a:invGamma/>
                </a:schemeClr>
              </a:gs>
            </a:gsLst>
            <a:lin ang="5400000" scaled="1"/>
          </a:gradFill>
          <a:ln w="9525">
            <a:noFill/>
            <a:miter lim="800000"/>
            <a:headEnd/>
            <a:tailEnd/>
          </a:ln>
          <a:effectLst/>
        </p:spPr>
        <p:txBody>
          <a:bodyPr lIns="84400" tIns="411480" rIns="84400" bIns="320040">
            <a:spAutoFit/>
          </a:bodyPr>
          <a:lstStyle/>
          <a:p>
            <a:pPr algn="ctr" defTabSz="3760788" eaLnBrk="1" hangingPunct="1">
              <a:spcBef>
                <a:spcPct val="50000"/>
              </a:spcBef>
              <a:defRPr/>
            </a:pPr>
            <a:r>
              <a:rPr lang="en-US" b="1" dirty="0">
                <a:solidFill>
                  <a:schemeClr val="bg2">
                    <a:lumMod val="75000"/>
                  </a:schemeClr>
                </a:solidFill>
                <a:latin typeface="Arial" charset="0"/>
              </a:rPr>
              <a:t>Title of your Poster Presentation</a:t>
            </a:r>
          </a:p>
          <a:p>
            <a:pPr algn="ctr" defTabSz="3760788" eaLnBrk="1" hangingPunct="1">
              <a:spcBef>
                <a:spcPct val="50000"/>
              </a:spcBef>
              <a:defRPr/>
            </a:pPr>
            <a:r>
              <a:rPr lang="en-US" sz="4400" dirty="0">
                <a:solidFill>
                  <a:srgbClr val="F9FDC7"/>
                </a:solidFill>
                <a:latin typeface="Arial" charset="0"/>
              </a:rPr>
              <a:t>Student Presenter’s Name(s), Major(s) or Course Name </a:t>
            </a:r>
          </a:p>
          <a:p>
            <a:pPr algn="ctr" defTabSz="3760788" eaLnBrk="1" hangingPunct="1">
              <a:defRPr/>
            </a:pPr>
            <a:r>
              <a:rPr lang="en-US" sz="4400" dirty="0">
                <a:solidFill>
                  <a:srgbClr val="F9FDC7"/>
                </a:solidFill>
                <a:latin typeface="Arial" charset="0"/>
              </a:rPr>
              <a:t>Mentor’s Name and Title, Department</a:t>
            </a:r>
          </a:p>
        </p:txBody>
      </p:sp>
      <p:sp>
        <p:nvSpPr>
          <p:cNvPr id="2051" name="Text Box 355"/>
          <p:cNvSpPr txBox="1">
            <a:spLocks noChangeArrowheads="1"/>
          </p:cNvSpPr>
          <p:nvPr/>
        </p:nvSpPr>
        <p:spPr bwMode="auto">
          <a:xfrm>
            <a:off x="1371600" y="9767888"/>
            <a:ext cx="10591800" cy="469900"/>
          </a:xfrm>
          <a:prstGeom prst="rect">
            <a:avLst/>
          </a:prstGeom>
          <a:noFill/>
          <a:ln w="9525">
            <a:noFill/>
            <a:miter lim="800000"/>
            <a:headEnd/>
            <a:tailEnd/>
          </a:ln>
        </p:spPr>
        <p:txBody>
          <a:bodyPr lIns="84400" tIns="42200" rIns="84400" bIns="42200">
            <a:spAutoFit/>
          </a:bodyPr>
          <a:lstStyle/>
          <a:p>
            <a:pPr algn="just" defTabSz="3760788" eaLnBrk="1" hangingPunct="1">
              <a:defRPr/>
            </a:pPr>
            <a:r>
              <a:rPr lang="en-US" sz="2400" dirty="0">
                <a:solidFill>
                  <a:schemeClr val="accent4">
                    <a:lumMod val="10000"/>
                  </a:schemeClr>
                </a:solidFill>
                <a:latin typeface="Arial" charset="0"/>
              </a:rPr>
              <a:t>Insert Text Here…</a:t>
            </a:r>
          </a:p>
        </p:txBody>
      </p:sp>
      <p:sp>
        <p:nvSpPr>
          <p:cNvPr id="2052" name="Text Box 356"/>
          <p:cNvSpPr txBox="1">
            <a:spLocks noChangeArrowheads="1"/>
          </p:cNvSpPr>
          <p:nvPr/>
        </p:nvSpPr>
        <p:spPr bwMode="auto">
          <a:xfrm>
            <a:off x="1600200" y="21412200"/>
            <a:ext cx="10287000" cy="2301875"/>
          </a:xfrm>
          <a:prstGeom prst="rect">
            <a:avLst/>
          </a:prstGeom>
          <a:noFill/>
          <a:ln w="9525">
            <a:noFill/>
            <a:miter lim="800000"/>
            <a:headEnd/>
            <a:tailEnd/>
          </a:ln>
        </p:spPr>
        <p:txBody>
          <a:bodyPr lIns="84400" tIns="42200" rIns="84400" bIns="42200">
            <a:spAutoFit/>
          </a:bodyPr>
          <a:lstStyle/>
          <a:p>
            <a:pPr algn="just" defTabSz="3760788" eaLnBrk="1" hangingPunct="1">
              <a:defRPr/>
            </a:pPr>
            <a:r>
              <a:rPr lang="en-US" sz="2400">
                <a:solidFill>
                  <a:schemeClr val="accent4">
                    <a:lumMod val="10000"/>
                  </a:schemeClr>
                </a:solidFill>
                <a:latin typeface="Arial" charset="0"/>
              </a:rPr>
              <a:t>(replace this text with your own) </a:t>
            </a:r>
          </a:p>
          <a:p>
            <a:pPr algn="just" defTabSz="3760788" eaLnBrk="1" hangingPunct="1">
              <a:defRPr/>
            </a:pPr>
            <a:endParaRPr lang="en-US" sz="2400">
              <a:solidFill>
                <a:schemeClr val="accent4">
                  <a:lumMod val="10000"/>
                </a:schemeClr>
              </a:solidFill>
              <a:latin typeface="Arial" charset="0"/>
            </a:endParaRPr>
          </a:p>
          <a:p>
            <a:pPr algn="just" defTabSz="3760788" eaLnBrk="1" hangingPunct="1">
              <a:defRPr/>
            </a:pPr>
            <a:r>
              <a:rPr lang="en-US" sz="2400">
                <a:solidFill>
                  <a:schemeClr val="accent4">
                    <a:lumMod val="10000"/>
                  </a:schemeClr>
                </a:solidFill>
                <a:latin typeface="Arial"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600200" y="5659438"/>
            <a:ext cx="9677400" cy="2301875"/>
          </a:xfrm>
          <a:prstGeom prst="rect">
            <a:avLst/>
          </a:prstGeom>
          <a:noFill/>
          <a:ln w="9525">
            <a:noFill/>
            <a:miter lim="800000"/>
            <a:headEnd/>
            <a:tailEnd/>
          </a:ln>
        </p:spPr>
        <p:txBody>
          <a:bodyPr lIns="0" tIns="42200" rIns="84400" bIns="42200">
            <a:spAutoFit/>
          </a:bodyPr>
          <a:lstStyle/>
          <a:p>
            <a:pPr algn="just" defTabSz="3760788" eaLnBrk="1" hangingPunct="1">
              <a:defRPr/>
            </a:pPr>
            <a:r>
              <a:rPr lang="en-US" sz="2400" dirty="0">
                <a:solidFill>
                  <a:schemeClr val="accent4">
                    <a:lumMod val="10000"/>
                  </a:schemeClr>
                </a:solidFill>
                <a:latin typeface="Arial" charset="0"/>
              </a:rPr>
              <a:t>(replace this text with your own) </a:t>
            </a:r>
          </a:p>
          <a:p>
            <a:pPr algn="just" defTabSz="3760788" eaLnBrk="1" hangingPunct="1">
              <a:defRPr/>
            </a:pPr>
            <a:endParaRPr lang="en-US" sz="2400" dirty="0">
              <a:solidFill>
                <a:schemeClr val="accent4">
                  <a:lumMod val="10000"/>
                </a:schemeClr>
              </a:solidFill>
              <a:latin typeface="Arial" charset="0"/>
            </a:endParaRPr>
          </a:p>
          <a:p>
            <a:pPr algn="just" defTabSz="3760788" eaLnBrk="1" hangingPunct="1">
              <a:defRPr/>
            </a:pPr>
            <a:r>
              <a:rPr lang="en-US" sz="2400" dirty="0">
                <a:solidFill>
                  <a:schemeClr val="accent4">
                    <a:lumMod val="10000"/>
                  </a:schemeClr>
                </a:solidFill>
                <a:latin typeface="Arial"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7174" name="Text Box 361"/>
          <p:cNvSpPr txBox="1">
            <a:spLocks noChangeArrowheads="1"/>
          </p:cNvSpPr>
          <p:nvPr/>
        </p:nvSpPr>
        <p:spPr bwMode="auto">
          <a:xfrm>
            <a:off x="12130088" y="6289675"/>
            <a:ext cx="18700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50000"/>
              </a:spcBef>
              <a:buClrTx/>
              <a:buSzTx/>
              <a:buFontTx/>
              <a:buNone/>
            </a:pPr>
            <a:endParaRPr lang="en-US" altLang="en-US" sz="4000">
              <a:latin typeface="Arial" panose="020B0604020202020204" pitchFamily="34" charset="0"/>
            </a:endParaRPr>
          </a:p>
        </p:txBody>
      </p:sp>
      <p:sp>
        <p:nvSpPr>
          <p:cNvPr id="2058" name="Text Box 364"/>
          <p:cNvSpPr txBox="1">
            <a:spLocks noChangeArrowheads="1"/>
          </p:cNvSpPr>
          <p:nvPr/>
        </p:nvSpPr>
        <p:spPr bwMode="auto">
          <a:xfrm>
            <a:off x="24765000" y="21426488"/>
            <a:ext cx="10210800" cy="1008062"/>
          </a:xfrm>
          <a:prstGeom prst="rect">
            <a:avLst/>
          </a:prstGeom>
          <a:noFill/>
          <a:ln w="9525">
            <a:noFill/>
            <a:miter lim="800000"/>
            <a:headEnd/>
            <a:tailEnd/>
          </a:ln>
        </p:spPr>
        <p:txBody>
          <a:bodyPr lIns="84400" tIns="42200" rIns="84400" bIns="42200">
            <a:spAutoFit/>
          </a:bodyPr>
          <a:lstStyle/>
          <a:p>
            <a:pPr marL="457200" indent="-457200" defTabSz="3760788" eaLnBrk="1" hangingPunct="1">
              <a:defRPr/>
            </a:pPr>
            <a:r>
              <a:rPr lang="en-US" sz="2000">
                <a:solidFill>
                  <a:schemeClr val="accent4">
                    <a:lumMod val="10000"/>
                  </a:schemeClr>
                </a:solidFill>
                <a:latin typeface="Arial" charset="0"/>
              </a:rPr>
              <a:t>(replace this text with your own)  This section can be smaller than 24 point.</a:t>
            </a:r>
          </a:p>
          <a:p>
            <a:pPr marL="457200" indent="-457200" defTabSz="3760788" eaLnBrk="1" hangingPunct="1">
              <a:defRPr/>
            </a:pPr>
            <a:endParaRPr lang="en-US" sz="2000">
              <a:solidFill>
                <a:schemeClr val="accent4">
                  <a:lumMod val="10000"/>
                </a:schemeClr>
              </a:solidFill>
              <a:latin typeface="Arial" charset="0"/>
            </a:endParaRPr>
          </a:p>
          <a:p>
            <a:pPr marL="457200" indent="-457200" defTabSz="3760788" eaLnBrk="1" hangingPunct="1">
              <a:defRPr/>
            </a:pPr>
            <a:r>
              <a:rPr lang="en-US" sz="2000">
                <a:solidFill>
                  <a:schemeClr val="accent4">
                    <a:lumMod val="10000"/>
                  </a:schemeClr>
                </a:solidFill>
                <a:latin typeface="Arial" charset="0"/>
              </a:rPr>
              <a:t>Use this section for listing sources/references.</a:t>
            </a:r>
          </a:p>
        </p:txBody>
      </p:sp>
      <p:sp>
        <p:nvSpPr>
          <p:cNvPr id="2413" name="Text Box 365"/>
          <p:cNvSpPr txBox="1">
            <a:spLocks noChangeArrowheads="1"/>
          </p:cNvSpPr>
          <p:nvPr/>
        </p:nvSpPr>
        <p:spPr bwMode="auto">
          <a:xfrm>
            <a:off x="24765000" y="20588288"/>
            <a:ext cx="10210800" cy="639762"/>
          </a:xfrm>
          <a:prstGeom prst="rect">
            <a:avLst/>
          </a:prstGeom>
          <a:noFill/>
          <a:ln w="9525">
            <a:noFill/>
            <a:miter lim="800000"/>
            <a:headEnd/>
            <a:tailEnd/>
          </a:ln>
          <a:effectLst/>
        </p:spPr>
        <p:txBody>
          <a:bodyPr lIns="84400" tIns="42200" rIns="84400" bIns="42200">
            <a:spAutoFit/>
          </a:bodyPr>
          <a:lstStyle/>
          <a:p>
            <a:pPr defTabSz="3760788" eaLnBrk="1" hangingPunct="1">
              <a:spcBef>
                <a:spcPct val="50000"/>
              </a:spcBef>
              <a:defRPr/>
            </a:pPr>
            <a:r>
              <a:rPr lang="en-US" sz="3600" b="1" dirty="0">
                <a:solidFill>
                  <a:schemeClr val="accent1">
                    <a:lumMod val="50000"/>
                  </a:schemeClr>
                </a:solidFill>
                <a:latin typeface="Arial" charset="0"/>
              </a:rPr>
              <a:t>References</a:t>
            </a:r>
          </a:p>
        </p:txBody>
      </p:sp>
      <p:sp>
        <p:nvSpPr>
          <p:cNvPr id="2061" name="Text Box 368"/>
          <p:cNvSpPr txBox="1">
            <a:spLocks noChangeArrowheads="1"/>
          </p:cNvSpPr>
          <p:nvPr/>
        </p:nvSpPr>
        <p:spPr bwMode="auto">
          <a:xfrm>
            <a:off x="24612600" y="6003925"/>
            <a:ext cx="10363200" cy="4148138"/>
          </a:xfrm>
          <a:prstGeom prst="rect">
            <a:avLst/>
          </a:prstGeom>
          <a:noFill/>
          <a:ln w="9525">
            <a:noFill/>
            <a:miter lim="800000"/>
            <a:headEnd/>
            <a:tailEnd/>
          </a:ln>
        </p:spPr>
        <p:txBody>
          <a:bodyPr lIns="84400" tIns="42200" rIns="84400" bIns="42200">
            <a:spAutoFit/>
          </a:bodyPr>
          <a:lstStyle/>
          <a:p>
            <a:pPr eaLnBrk="1" hangingPunct="1">
              <a:defRPr/>
            </a:pPr>
            <a:r>
              <a:rPr lang="en-US" sz="2400" dirty="0">
                <a:solidFill>
                  <a:schemeClr val="accent4">
                    <a:lumMod val="10000"/>
                  </a:schemeClr>
                </a:solidFill>
                <a:latin typeface="Arial" charset="0"/>
              </a:rPr>
              <a:t>(replace this text with your own) </a:t>
            </a:r>
          </a:p>
          <a:p>
            <a:pPr eaLnBrk="1" hangingPunct="1">
              <a:defRPr/>
            </a:pPr>
            <a:endParaRPr lang="en-US" sz="2400" dirty="0">
              <a:solidFill>
                <a:schemeClr val="accent4">
                  <a:lumMod val="10000"/>
                </a:schemeClr>
              </a:solidFill>
              <a:latin typeface="Arial" charset="0"/>
            </a:endParaRPr>
          </a:p>
          <a:p>
            <a:pPr eaLnBrk="1" hangingPunct="1">
              <a:defRPr/>
            </a:pPr>
            <a:r>
              <a:rPr lang="en-US" sz="2400" dirty="0">
                <a:solidFill>
                  <a:schemeClr val="accent4">
                    <a:lumMod val="10000"/>
                  </a:schemeClr>
                </a:solidFill>
                <a:latin typeface="Arial" charset="0"/>
              </a:rPr>
              <a:t>Be brief and include only the most important findings from your study and your interpretation of your data. </a:t>
            </a:r>
          </a:p>
          <a:p>
            <a:pPr eaLnBrk="1" hangingPunct="1">
              <a:defRPr/>
            </a:pPr>
            <a:endParaRPr lang="en-US" sz="2400" dirty="0">
              <a:solidFill>
                <a:schemeClr val="accent4">
                  <a:lumMod val="10000"/>
                </a:schemeClr>
              </a:solidFill>
              <a:latin typeface="Arial" charset="0"/>
            </a:endParaRPr>
          </a:p>
          <a:p>
            <a:pPr eaLnBrk="1" hangingPunct="1">
              <a:defRPr/>
            </a:pPr>
            <a:r>
              <a:rPr lang="en-US" sz="2400" dirty="0">
                <a:solidFill>
                  <a:schemeClr val="accent4">
                    <a:lumMod val="10000"/>
                  </a:schemeClr>
                </a:solidFill>
                <a:latin typeface="Arial"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eaLnBrk="1" hangingPunct="1">
              <a:defRPr/>
            </a:pPr>
            <a:endParaRPr lang="en-US" sz="2400" dirty="0">
              <a:solidFill>
                <a:schemeClr val="accent4">
                  <a:lumMod val="10000"/>
                </a:schemeClr>
              </a:solidFill>
              <a:latin typeface="Arial" charset="0"/>
            </a:endParaRPr>
          </a:p>
          <a:p>
            <a:pPr eaLnBrk="1" hangingPunct="1">
              <a:defRPr/>
            </a:pPr>
            <a:r>
              <a:rPr lang="en-US" sz="2400" dirty="0">
                <a:solidFill>
                  <a:schemeClr val="accent4">
                    <a:lumMod val="10000"/>
                  </a:schemeClr>
                </a:solidFill>
                <a:latin typeface="Arial" charset="0"/>
              </a:rPr>
              <a:t>RECOMMENDATION 2: Use a combination of text and graphics.</a:t>
            </a:r>
          </a:p>
        </p:txBody>
      </p:sp>
      <p:sp>
        <p:nvSpPr>
          <p:cNvPr id="2063" name="Text Box 370"/>
          <p:cNvSpPr txBox="1">
            <a:spLocks noChangeArrowheads="1"/>
          </p:cNvSpPr>
          <p:nvPr/>
        </p:nvSpPr>
        <p:spPr bwMode="auto">
          <a:xfrm>
            <a:off x="24612600" y="13676313"/>
            <a:ext cx="10363200" cy="2670175"/>
          </a:xfrm>
          <a:prstGeom prst="rect">
            <a:avLst/>
          </a:prstGeom>
          <a:noFill/>
          <a:ln w="9525">
            <a:noFill/>
            <a:miter lim="800000"/>
            <a:headEnd/>
            <a:tailEnd/>
          </a:ln>
        </p:spPr>
        <p:txBody>
          <a:bodyPr lIns="84400" tIns="42200" rIns="84400" bIns="42200">
            <a:spAutoFit/>
          </a:bodyPr>
          <a:lstStyle/>
          <a:p>
            <a:pPr eaLnBrk="1" hangingPunct="1">
              <a:defRPr/>
            </a:pPr>
            <a:r>
              <a:rPr lang="en-US" sz="2400" dirty="0">
                <a:solidFill>
                  <a:schemeClr val="accent4">
                    <a:lumMod val="10000"/>
                  </a:schemeClr>
                </a:solidFill>
                <a:latin typeface="Arial" charset="0"/>
              </a:rPr>
              <a:t>(replace this text with your own) </a:t>
            </a:r>
          </a:p>
          <a:p>
            <a:pPr algn="just" eaLnBrk="1" hangingPunct="1">
              <a:defRPr/>
            </a:pPr>
            <a:endParaRPr lang="en-US" sz="2400" dirty="0">
              <a:solidFill>
                <a:schemeClr val="accent4">
                  <a:lumMod val="10000"/>
                </a:schemeClr>
              </a:solidFill>
              <a:latin typeface="Arial" charset="0"/>
            </a:endParaRPr>
          </a:p>
          <a:p>
            <a:pPr algn="just" eaLnBrk="1" hangingPunct="1">
              <a:defRPr/>
            </a:pPr>
            <a:r>
              <a:rPr lang="en-US" sz="2400" dirty="0">
                <a:solidFill>
                  <a:schemeClr val="accent4">
                    <a:lumMod val="10000"/>
                  </a:schemeClr>
                </a:solidFill>
                <a:latin typeface="Arial"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eaLnBrk="1" hangingPunct="1">
              <a:defRPr/>
            </a:pPr>
            <a:endParaRPr lang="en-US" sz="2400" dirty="0">
              <a:solidFill>
                <a:schemeClr val="accent4">
                  <a:lumMod val="10000"/>
                </a:schemeClr>
              </a:solidFill>
              <a:latin typeface="Arial" charset="0"/>
            </a:endParaRPr>
          </a:p>
        </p:txBody>
      </p:sp>
      <p:sp>
        <p:nvSpPr>
          <p:cNvPr id="7179" name="Text Box 355"/>
          <p:cNvSpPr txBox="1">
            <a:spLocks noChangeArrowheads="1"/>
          </p:cNvSpPr>
          <p:nvPr/>
        </p:nvSpPr>
        <p:spPr bwMode="auto">
          <a:xfrm>
            <a:off x="1600200" y="18973800"/>
            <a:ext cx="6705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algn="r" eaLnBrk="1" hangingPunct="1">
              <a:spcBef>
                <a:spcPct val="0"/>
              </a:spcBef>
              <a:buClrTx/>
              <a:buSzTx/>
              <a:buFontTx/>
              <a:buNone/>
            </a:pPr>
            <a:r>
              <a:rPr lang="en-US" altLang="en-US" sz="2400">
                <a:latin typeface="Arial" panose="020B0604020202020204" pitchFamily="34" charset="0"/>
              </a:rPr>
              <a:t>Insert graphic and captions. Include source of graphics used from the web.</a:t>
            </a:r>
          </a:p>
        </p:txBody>
      </p:sp>
      <p:sp>
        <p:nvSpPr>
          <p:cNvPr id="2066" name="Text Box 356"/>
          <p:cNvSpPr txBox="1">
            <a:spLocks noChangeArrowheads="1"/>
          </p:cNvSpPr>
          <p:nvPr/>
        </p:nvSpPr>
        <p:spPr bwMode="auto">
          <a:xfrm>
            <a:off x="12420600" y="5334000"/>
            <a:ext cx="11318875" cy="1562100"/>
          </a:xfrm>
          <a:prstGeom prst="rect">
            <a:avLst/>
          </a:prstGeom>
          <a:noFill/>
          <a:ln w="9525">
            <a:noFill/>
            <a:miter lim="800000"/>
            <a:headEnd/>
            <a:tailEnd/>
          </a:ln>
        </p:spPr>
        <p:txBody>
          <a:bodyPr lIns="84400" tIns="42200" rIns="84400" bIns="42200">
            <a:spAutoFit/>
          </a:bodyPr>
          <a:lstStyle/>
          <a:p>
            <a:pPr algn="just" defTabSz="3760788" eaLnBrk="1" hangingPunct="1">
              <a:defRPr/>
            </a:pPr>
            <a:r>
              <a:rPr lang="en-US" sz="2400">
                <a:solidFill>
                  <a:schemeClr val="accent4">
                    <a:lumMod val="10000"/>
                  </a:schemeClr>
                </a:solidFill>
                <a:latin typeface="Arial" charset="0"/>
              </a:rPr>
              <a:t>(replace this text with your own) </a:t>
            </a:r>
          </a:p>
          <a:p>
            <a:pPr algn="just" defTabSz="3760788" eaLnBrk="1" hangingPunct="1">
              <a:defRPr/>
            </a:pPr>
            <a:endParaRPr lang="en-US" sz="2400">
              <a:solidFill>
                <a:schemeClr val="accent4">
                  <a:lumMod val="10000"/>
                </a:schemeClr>
              </a:solidFill>
              <a:latin typeface="Arial" charset="0"/>
            </a:endParaRPr>
          </a:p>
          <a:p>
            <a:pPr algn="just" defTabSz="3760788" eaLnBrk="1" hangingPunct="1">
              <a:defRPr/>
            </a:pPr>
            <a:r>
              <a:rPr lang="en-US" sz="2400">
                <a:solidFill>
                  <a:schemeClr val="accent4">
                    <a:lumMod val="10000"/>
                  </a:schemeClr>
                </a:solidFill>
                <a:latin typeface="Arial" charset="0"/>
              </a:rPr>
              <a:t>In this section consider using graphs, histograms, and other visuals to display your data or stages in the development of artwork, etc. </a:t>
            </a:r>
          </a:p>
        </p:txBody>
      </p:sp>
      <p:pic>
        <p:nvPicPr>
          <p:cNvPr id="7181" name="Picture 37" descr="j040704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15544800"/>
            <a:ext cx="28829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hart 38"/>
          <p:cNvGraphicFramePr>
            <a:graphicFrameLocks/>
          </p:cNvGraphicFramePr>
          <p:nvPr/>
        </p:nvGraphicFramePr>
        <p:xfrm>
          <a:off x="17272000" y="16586200"/>
          <a:ext cx="7061200"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7183" name="Text Box 355"/>
          <p:cNvSpPr txBox="1">
            <a:spLocks noChangeArrowheads="1"/>
          </p:cNvSpPr>
          <p:nvPr/>
        </p:nvSpPr>
        <p:spPr bwMode="auto">
          <a:xfrm>
            <a:off x="18288000" y="15621000"/>
            <a:ext cx="472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latin typeface="Arial" panose="020B0604020202020204" pitchFamily="34" charset="0"/>
              </a:rPr>
              <a:t>Insert Tables or Images of artwork, etc.</a:t>
            </a:r>
          </a:p>
        </p:txBody>
      </p:sp>
      <p:sp>
        <p:nvSpPr>
          <p:cNvPr id="2072" name="Text Box 364"/>
          <p:cNvSpPr txBox="1">
            <a:spLocks noChangeArrowheads="1"/>
          </p:cNvSpPr>
          <p:nvPr/>
        </p:nvSpPr>
        <p:spPr bwMode="auto">
          <a:xfrm>
            <a:off x="24765000" y="23983950"/>
            <a:ext cx="10210800" cy="1562100"/>
          </a:xfrm>
          <a:prstGeom prst="rect">
            <a:avLst/>
          </a:prstGeom>
          <a:noFill/>
          <a:ln w="9525">
            <a:noFill/>
            <a:miter lim="800000"/>
            <a:headEnd/>
            <a:tailEnd/>
          </a:ln>
        </p:spPr>
        <p:txBody>
          <a:bodyPr lIns="84400" tIns="42200" rIns="84400" bIns="42200">
            <a:spAutoFit/>
          </a:bodyPr>
          <a:lstStyle/>
          <a:p>
            <a:pPr defTabSz="3760788" eaLnBrk="1" hangingPunct="1">
              <a:defRPr/>
            </a:pPr>
            <a:r>
              <a:rPr lang="en-US" sz="2400" dirty="0">
                <a:solidFill>
                  <a:schemeClr val="accent4">
                    <a:lumMod val="10000"/>
                  </a:schemeClr>
                </a:solidFill>
                <a:latin typeface="Arial" charset="0"/>
              </a:rPr>
              <a:t>(replace this text with your own) </a:t>
            </a:r>
          </a:p>
          <a:p>
            <a:pPr defTabSz="3760788" eaLnBrk="1" hangingPunct="1">
              <a:defRPr/>
            </a:pPr>
            <a:r>
              <a:rPr lang="en-US" sz="2400" dirty="0">
                <a:solidFill>
                  <a:schemeClr val="accent4">
                    <a:lumMod val="10000"/>
                  </a:schemeClr>
                </a:solidFill>
                <a:latin typeface="Arial" charset="0"/>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4765000" y="23179088"/>
            <a:ext cx="10210800" cy="639762"/>
          </a:xfrm>
          <a:prstGeom prst="rect">
            <a:avLst/>
          </a:prstGeom>
          <a:noFill/>
          <a:ln w="9525">
            <a:noFill/>
            <a:miter lim="800000"/>
            <a:headEnd/>
            <a:tailEnd/>
          </a:ln>
          <a:effectLst/>
        </p:spPr>
        <p:txBody>
          <a:bodyPr lIns="84400" tIns="42200" rIns="84400" bIns="42200">
            <a:spAutoFit/>
          </a:bodyPr>
          <a:lstStyle/>
          <a:p>
            <a:pPr defTabSz="3760788" eaLnBrk="1" hangingPunct="1">
              <a:spcBef>
                <a:spcPct val="50000"/>
              </a:spcBef>
              <a:defRPr/>
            </a:pPr>
            <a:r>
              <a:rPr lang="en-US" sz="3600" b="1" dirty="0">
                <a:solidFill>
                  <a:schemeClr val="accent1">
                    <a:lumMod val="50000"/>
                  </a:schemeClr>
                </a:solidFill>
                <a:latin typeface="Arial" charset="0"/>
              </a:rPr>
              <a:t>Acknowledgements</a:t>
            </a:r>
          </a:p>
        </p:txBody>
      </p:sp>
      <p:sp>
        <p:nvSpPr>
          <p:cNvPr id="2074" name="TextBox 25"/>
          <p:cNvSpPr txBox="1">
            <a:spLocks noChangeArrowheads="1"/>
          </p:cNvSpPr>
          <p:nvPr/>
        </p:nvSpPr>
        <p:spPr bwMode="auto">
          <a:xfrm>
            <a:off x="12649200" y="16840200"/>
            <a:ext cx="4267200" cy="8402638"/>
          </a:xfrm>
          <a:prstGeom prst="rect">
            <a:avLst/>
          </a:prstGeom>
          <a:noFill/>
          <a:ln w="9525">
            <a:noFill/>
            <a:miter lim="800000"/>
            <a:headEnd/>
            <a:tailEnd/>
          </a:ln>
        </p:spPr>
        <p:txBody>
          <a:bodyPr>
            <a:spAutoFit/>
          </a:bodyPr>
          <a:lstStyle/>
          <a:p>
            <a:pPr eaLnBrk="1" hangingPunct="1">
              <a:defRPr/>
            </a:pPr>
            <a:r>
              <a:rPr lang="en-US" sz="2000" b="1" dirty="0">
                <a:solidFill>
                  <a:schemeClr val="accent4">
                    <a:lumMod val="10000"/>
                  </a:schemeClr>
                </a:solidFill>
                <a:latin typeface="Arial" charset="0"/>
              </a:rPr>
              <a:t>GRAPHICS:</a:t>
            </a:r>
          </a:p>
          <a:p>
            <a:pPr eaLnBrk="1" hangingPunct="1">
              <a:defRPr/>
            </a:pPr>
            <a:r>
              <a:rPr lang="en-US" sz="2000" dirty="0">
                <a:solidFill>
                  <a:schemeClr val="accent4">
                    <a:lumMod val="10000"/>
                  </a:schemeClr>
                </a:solidFill>
                <a:latin typeface="Arial"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eaLnBrk="1" hangingPunct="1">
              <a:defRPr/>
            </a:pPr>
            <a:r>
              <a:rPr lang="en-US" sz="2000" b="1" dirty="0">
                <a:solidFill>
                  <a:schemeClr val="accent4">
                    <a:lumMod val="10000"/>
                  </a:schemeClr>
                </a:solidFill>
                <a:latin typeface="Arial" charset="0"/>
              </a:rPr>
              <a:t>TIP: Putting Boxes around your text sections</a:t>
            </a:r>
          </a:p>
          <a:p>
            <a:pPr eaLnBrk="1" hangingPunct="1">
              <a:defRPr/>
            </a:pPr>
            <a:r>
              <a:rPr lang="en-US" sz="2000" dirty="0">
                <a:solidFill>
                  <a:schemeClr val="accent4">
                    <a:lumMod val="10000"/>
                  </a:schemeClr>
                </a:solidFill>
                <a:latin typeface="Arial"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4" name="Chart 29"/>
          <p:cNvGraphicFramePr>
            <a:graphicFrameLocks/>
          </p:cNvGraphicFramePr>
          <p:nvPr/>
        </p:nvGraphicFramePr>
        <p:xfrm>
          <a:off x="17729200" y="22110700"/>
          <a:ext cx="5384800" cy="3556000"/>
        </p:xfrm>
        <a:graphic>
          <a:graphicData uri="http://schemas.openxmlformats.org/drawingml/2006/chart">
            <c:chart xmlns:c="http://schemas.openxmlformats.org/drawingml/2006/chart" xmlns:r="http://schemas.openxmlformats.org/officeDocument/2006/relationships" r:id="rId4"/>
          </a:graphicData>
        </a:graphic>
      </p:graphicFrame>
      <p:pic>
        <p:nvPicPr>
          <p:cNvPr id="7189"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733425"/>
            <a:ext cx="27432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0" name="Text Box 359"/>
          <p:cNvSpPr txBox="1">
            <a:spLocks noChangeArrowheads="1"/>
          </p:cNvSpPr>
          <p:nvPr/>
        </p:nvSpPr>
        <p:spPr bwMode="auto">
          <a:xfrm>
            <a:off x="1600200" y="20447000"/>
            <a:ext cx="1117282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400">
                <a:solidFill>
                  <a:schemeClr val="accent1"/>
                </a:solidFill>
                <a:latin typeface="Arial Black" panose="020B0A04020102020204" pitchFamily="34" charset="0"/>
              </a:rPr>
              <a:t>Heading 3 </a:t>
            </a:r>
            <a:r>
              <a:rPr lang="en-US" altLang="en-US" sz="3200">
                <a:cs typeface="Arial" panose="020B0604020202020204" pitchFamily="34" charset="0"/>
              </a:rPr>
              <a:t>(suggestions: Method or Approach)</a:t>
            </a:r>
          </a:p>
          <a:p>
            <a:pPr eaLnBrk="1" hangingPunct="1">
              <a:spcBef>
                <a:spcPct val="50000"/>
              </a:spcBef>
            </a:pPr>
            <a:endParaRPr lang="en-US" altLang="en-US" sz="4400">
              <a:solidFill>
                <a:schemeClr val="accent1"/>
              </a:solidFill>
              <a:latin typeface="Arial Black" panose="020B0A04020102020204" pitchFamily="34" charset="0"/>
            </a:endParaRPr>
          </a:p>
        </p:txBody>
      </p:sp>
      <p:sp>
        <p:nvSpPr>
          <p:cNvPr id="7191" name="Text Box 360"/>
          <p:cNvSpPr txBox="1">
            <a:spLocks noChangeArrowheads="1"/>
          </p:cNvSpPr>
          <p:nvPr/>
        </p:nvSpPr>
        <p:spPr bwMode="auto">
          <a:xfrm>
            <a:off x="1374775" y="8443913"/>
            <a:ext cx="113792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400">
                <a:solidFill>
                  <a:schemeClr val="accent1"/>
                </a:solidFill>
                <a:latin typeface="Arial Black" panose="020B0A04020102020204" pitchFamily="34" charset="0"/>
              </a:rPr>
              <a:t>Heading 2 </a:t>
            </a:r>
            <a:r>
              <a:rPr lang="en-US" altLang="en-US" sz="3200">
                <a:cs typeface="Arial" panose="020B0604020202020204" pitchFamily="34" charset="0"/>
              </a:rPr>
              <a:t>(suggestions: Background, Introduction, or Inspiration)</a:t>
            </a:r>
          </a:p>
        </p:txBody>
      </p:sp>
      <p:sp>
        <p:nvSpPr>
          <p:cNvPr id="7192" name="Text Box 362"/>
          <p:cNvSpPr txBox="1">
            <a:spLocks noChangeArrowheads="1"/>
          </p:cNvSpPr>
          <p:nvPr/>
        </p:nvSpPr>
        <p:spPr bwMode="auto">
          <a:xfrm>
            <a:off x="1527175" y="4700588"/>
            <a:ext cx="1032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400">
                <a:solidFill>
                  <a:schemeClr val="accent1"/>
                </a:solidFill>
                <a:latin typeface="Arial Black" panose="020B0A04020102020204" pitchFamily="34" charset="0"/>
              </a:rPr>
              <a:t>Heading 1 </a:t>
            </a:r>
            <a:r>
              <a:rPr lang="en-US" altLang="en-US" sz="3200">
                <a:cs typeface="Arial" panose="020B0604020202020204" pitchFamily="34" charset="0"/>
              </a:rPr>
              <a:t>(suggestion: Abstract)</a:t>
            </a:r>
          </a:p>
        </p:txBody>
      </p:sp>
      <p:sp>
        <p:nvSpPr>
          <p:cNvPr id="7193" name="Text Box 367"/>
          <p:cNvSpPr txBox="1">
            <a:spLocks noChangeArrowheads="1"/>
          </p:cNvSpPr>
          <p:nvPr/>
        </p:nvSpPr>
        <p:spPr bwMode="auto">
          <a:xfrm>
            <a:off x="24612600" y="4619625"/>
            <a:ext cx="101346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400">
                <a:solidFill>
                  <a:schemeClr val="accent1"/>
                </a:solidFill>
                <a:latin typeface="Arial Black" panose="020B0A04020102020204" pitchFamily="34" charset="0"/>
              </a:rPr>
              <a:t>Heading 5 </a:t>
            </a:r>
            <a:r>
              <a:rPr lang="en-US" altLang="en-US" sz="3200">
                <a:cs typeface="Arial" panose="020B0604020202020204" pitchFamily="34" charset="0"/>
              </a:rPr>
              <a:t>(suggestions: Interpretations of Findings)</a:t>
            </a:r>
          </a:p>
        </p:txBody>
      </p:sp>
      <p:sp>
        <p:nvSpPr>
          <p:cNvPr id="7194" name="Text Box 369"/>
          <p:cNvSpPr txBox="1">
            <a:spLocks noChangeArrowheads="1"/>
          </p:cNvSpPr>
          <p:nvPr/>
        </p:nvSpPr>
        <p:spPr bwMode="auto">
          <a:xfrm>
            <a:off x="24612600" y="12055475"/>
            <a:ext cx="101346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400">
                <a:solidFill>
                  <a:schemeClr val="accent1"/>
                </a:solidFill>
                <a:latin typeface="Arial Black" panose="020B0A04020102020204" pitchFamily="34" charset="0"/>
              </a:rPr>
              <a:t>Heading 6 </a:t>
            </a:r>
            <a:r>
              <a:rPr lang="en-US" altLang="en-US" sz="3200">
                <a:cs typeface="Arial" panose="020B0604020202020204" pitchFamily="34" charset="0"/>
              </a:rPr>
              <a:t>(suggestions: Conclusions or Recommendations)</a:t>
            </a:r>
          </a:p>
          <a:p>
            <a:pPr eaLnBrk="1" hangingPunct="1">
              <a:spcBef>
                <a:spcPct val="50000"/>
              </a:spcBef>
            </a:pPr>
            <a:endParaRPr lang="en-US" altLang="en-US" sz="3200">
              <a:solidFill>
                <a:schemeClr val="accent1"/>
              </a:solidFill>
              <a:latin typeface="Arial Black" panose="020B0A04020102020204" pitchFamily="34" charset="0"/>
            </a:endParaRPr>
          </a:p>
        </p:txBody>
      </p:sp>
      <p:sp>
        <p:nvSpPr>
          <p:cNvPr id="7195" name="Text Box 359"/>
          <p:cNvSpPr txBox="1">
            <a:spLocks noChangeArrowheads="1"/>
          </p:cNvSpPr>
          <p:nvPr/>
        </p:nvSpPr>
        <p:spPr bwMode="auto">
          <a:xfrm>
            <a:off x="12420600" y="4556125"/>
            <a:ext cx="11464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400">
                <a:solidFill>
                  <a:schemeClr val="accent1"/>
                </a:solidFill>
                <a:latin typeface="Arial Black" panose="020B0A04020102020204" pitchFamily="34" charset="0"/>
              </a:rPr>
              <a:t>Heading 4 </a:t>
            </a:r>
            <a:r>
              <a:rPr lang="en-US" altLang="en-US" sz="3200">
                <a:cs typeface="Arial" panose="020B0604020202020204" pitchFamily="34" charset="0"/>
              </a:rPr>
              <a:t>(suggestions: Findings to Date or Results)</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32600" y="830376"/>
            <a:ext cx="3209925" cy="284797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3929F7-5438-4233-8631-508BF0D114A3}"/>
</file>

<file path=customXml/itemProps2.xml><?xml version="1.0" encoding="utf-8"?>
<ds:datastoreItem xmlns:ds="http://schemas.openxmlformats.org/officeDocument/2006/customXml" ds:itemID="{3E04AB85-F941-45C1-9EA5-E5A5A4D89404}"/>
</file>

<file path=customXml/itemProps3.xml><?xml version="1.0" encoding="utf-8"?>
<ds:datastoreItem xmlns:ds="http://schemas.openxmlformats.org/officeDocument/2006/customXml" ds:itemID="{07685D31-3AFC-4D6D-A909-566037CDA620}"/>
</file>

<file path=docProps/app.xml><?xml version="1.0" encoding="utf-8"?>
<Properties xmlns="http://schemas.openxmlformats.org/officeDocument/2006/extended-properties" xmlns:vt="http://schemas.openxmlformats.org/officeDocument/2006/docPropsVTypes">
  <Template>Aspect</Template>
  <TotalTime>1060</TotalTime>
  <Words>636</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Verdana</vt:lpstr>
      <vt:lpstr>Wingdings 2</vt:lpstr>
      <vt:lpstr>Calibri</vt:lpstr>
      <vt:lpstr>Century Gothic</vt:lpstr>
      <vt:lpstr>Arial Black</vt:lpstr>
      <vt:lpstr>Aspect</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91</cp:revision>
  <dcterms:created xsi:type="dcterms:W3CDTF">2005-03-16T15:57:41Z</dcterms:created>
  <dcterms:modified xsi:type="dcterms:W3CDTF">2017-02-14T17:59:23Z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